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2"/>
  </p:notesMasterIdLst>
  <p:sldIdLst>
    <p:sldId id="256" r:id="rId2"/>
    <p:sldId id="257" r:id="rId3"/>
    <p:sldId id="258" r:id="rId4"/>
    <p:sldId id="259" r:id="rId5"/>
    <p:sldId id="35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48" r:id="rId22"/>
    <p:sldId id="402" r:id="rId23"/>
    <p:sldId id="275" r:id="rId24"/>
    <p:sldId id="376" r:id="rId25"/>
    <p:sldId id="377" r:id="rId26"/>
    <p:sldId id="276" r:id="rId27"/>
    <p:sldId id="331" r:id="rId28"/>
    <p:sldId id="333" r:id="rId29"/>
    <p:sldId id="378" r:id="rId30"/>
    <p:sldId id="332" r:id="rId31"/>
    <p:sldId id="334" r:id="rId32"/>
    <p:sldId id="355" r:id="rId33"/>
    <p:sldId id="356" r:id="rId34"/>
    <p:sldId id="357" r:id="rId35"/>
    <p:sldId id="358" r:id="rId36"/>
    <p:sldId id="341" r:id="rId37"/>
    <p:sldId id="354" r:id="rId38"/>
    <p:sldId id="335" r:id="rId39"/>
    <p:sldId id="360" r:id="rId40"/>
    <p:sldId id="362" r:id="rId41"/>
    <p:sldId id="336" r:id="rId42"/>
    <p:sldId id="361" r:id="rId43"/>
    <p:sldId id="363" r:id="rId44"/>
    <p:sldId id="370" r:id="rId45"/>
    <p:sldId id="371" r:id="rId46"/>
    <p:sldId id="383" r:id="rId47"/>
    <p:sldId id="391" r:id="rId48"/>
    <p:sldId id="390" r:id="rId49"/>
    <p:sldId id="337" r:id="rId50"/>
    <p:sldId id="365" r:id="rId51"/>
    <p:sldId id="366" r:id="rId52"/>
    <p:sldId id="367" r:id="rId53"/>
    <p:sldId id="368" r:id="rId54"/>
    <p:sldId id="369" r:id="rId55"/>
    <p:sldId id="364" r:id="rId56"/>
    <p:sldId id="278" r:id="rId57"/>
    <p:sldId id="279" r:id="rId58"/>
    <p:sldId id="280" r:id="rId59"/>
    <p:sldId id="281" r:id="rId60"/>
    <p:sldId id="282" r:id="rId61"/>
    <p:sldId id="283" r:id="rId62"/>
    <p:sldId id="284" r:id="rId63"/>
    <p:sldId id="338" r:id="rId64"/>
    <p:sldId id="373" r:id="rId65"/>
    <p:sldId id="387" r:id="rId66"/>
    <p:sldId id="389" r:id="rId67"/>
    <p:sldId id="388" r:id="rId68"/>
    <p:sldId id="385" r:id="rId69"/>
    <p:sldId id="386" r:id="rId70"/>
    <p:sldId id="382" r:id="rId71"/>
    <p:sldId id="277" r:id="rId72"/>
    <p:sldId id="285" r:id="rId73"/>
    <p:sldId id="286" r:id="rId74"/>
    <p:sldId id="287" r:id="rId75"/>
    <p:sldId id="288" r:id="rId76"/>
    <p:sldId id="289" r:id="rId77"/>
    <p:sldId id="290" r:id="rId78"/>
    <p:sldId id="291" r:id="rId79"/>
    <p:sldId id="292" r:id="rId80"/>
    <p:sldId id="393" r:id="rId81"/>
    <p:sldId id="394" r:id="rId82"/>
    <p:sldId id="395" r:id="rId83"/>
    <p:sldId id="396" r:id="rId84"/>
    <p:sldId id="293" r:id="rId85"/>
    <p:sldId id="294" r:id="rId86"/>
    <p:sldId id="397" r:id="rId87"/>
    <p:sldId id="398" r:id="rId88"/>
    <p:sldId id="399" r:id="rId89"/>
    <p:sldId id="295" r:id="rId90"/>
    <p:sldId id="296" r:id="rId91"/>
    <p:sldId id="297" r:id="rId92"/>
    <p:sldId id="298" r:id="rId93"/>
    <p:sldId id="299" r:id="rId94"/>
    <p:sldId id="300" r:id="rId95"/>
    <p:sldId id="301" r:id="rId96"/>
    <p:sldId id="302" r:id="rId97"/>
    <p:sldId id="303" r:id="rId98"/>
    <p:sldId id="304" r:id="rId99"/>
    <p:sldId id="305" r:id="rId100"/>
    <p:sldId id="306" r:id="rId101"/>
    <p:sldId id="307" r:id="rId102"/>
    <p:sldId id="308" r:id="rId103"/>
    <p:sldId id="309" r:id="rId104"/>
    <p:sldId id="310" r:id="rId105"/>
    <p:sldId id="311" r:id="rId106"/>
    <p:sldId id="312" r:id="rId107"/>
    <p:sldId id="313" r:id="rId108"/>
    <p:sldId id="314" r:id="rId109"/>
    <p:sldId id="315" r:id="rId110"/>
    <p:sldId id="316" r:id="rId111"/>
    <p:sldId id="317" r:id="rId112"/>
    <p:sldId id="400" r:id="rId113"/>
    <p:sldId id="401" r:id="rId114"/>
    <p:sldId id="379" r:id="rId115"/>
    <p:sldId id="319" r:id="rId116"/>
    <p:sldId id="404" r:id="rId117"/>
    <p:sldId id="408" r:id="rId118"/>
    <p:sldId id="405" r:id="rId119"/>
    <p:sldId id="406" r:id="rId120"/>
    <p:sldId id="403" r:id="rId121"/>
    <p:sldId id="407" r:id="rId122"/>
    <p:sldId id="320" r:id="rId123"/>
    <p:sldId id="321" r:id="rId124"/>
    <p:sldId id="322" r:id="rId125"/>
    <p:sldId id="323" r:id="rId126"/>
    <p:sldId id="324" r:id="rId127"/>
    <p:sldId id="325" r:id="rId128"/>
    <p:sldId id="326" r:id="rId129"/>
    <p:sldId id="327" r:id="rId130"/>
    <p:sldId id="328" r:id="rId1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3"/>
      <p:bold r:id="rId134"/>
      <p:italic r:id="rId135"/>
      <p:boldItalic r:id="rId136"/>
    </p:embeddedFont>
    <p:embeddedFont>
      <p:font typeface="Cambria Math" panose="02040503050406030204" pitchFamily="18" charset="0"/>
      <p:regular r:id="rId137"/>
    </p:embeddedFont>
    <p:embeddedFont>
      <p:font typeface="Lora" pitchFamily="2" charset="0"/>
      <p:regular r:id="rId138"/>
      <p:bold r:id="rId139"/>
      <p:italic r:id="rId140"/>
      <p:boldItalic r:id="rId141"/>
    </p:embeddedFont>
    <p:embeddedFont>
      <p:font typeface="Source Sans Pro" panose="020B0503030403020204" pitchFamily="34" charset="0"/>
      <p:regular r:id="rId142"/>
      <p:bold r:id="rId143"/>
      <p:italic r:id="rId144"/>
      <p:boldItalic r:id="rId1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E6A780-1487-4EDB-8490-E3FFF17E8098}" v="4456" dt="2022-07-13T05:01:04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48" y="30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6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2.fntdata"/><Relationship Id="rId139" Type="http://schemas.openxmlformats.org/officeDocument/2006/relationships/font" Target="fonts/font7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microsoft.com/office/2016/11/relationships/changesInfo" Target="changesInfos/changesInfo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8.fntdata"/><Relationship Id="rId14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font" Target="fonts/font3.fntdata"/><Relationship Id="rId151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9.fntdata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10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11.fntdata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font" Target="fonts/font12.fntdata"/><Relationship Id="rId90" Type="http://schemas.openxmlformats.org/officeDocument/2006/relationships/slide" Target="slides/slide8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e van der Pol" userId="eb9dcb29-9d53-4f7b-95df-5417d9f80c84" providerId="ADAL" clId="{60E6A780-1487-4EDB-8490-E3FFF17E8098}"/>
    <pc:docChg chg="undo custSel addSld delSld modSld sldOrd">
      <pc:chgData name="Elise van der Pol" userId="eb9dcb29-9d53-4f7b-95df-5417d9f80c84" providerId="ADAL" clId="{60E6A780-1487-4EDB-8490-E3FFF17E8098}" dt="2022-07-13T06:00:04.608" v="14810" actId="20577"/>
      <pc:docMkLst>
        <pc:docMk/>
      </pc:docMkLst>
      <pc:sldChg chg="delSp modSp mod">
        <pc:chgData name="Elise van der Pol" userId="eb9dcb29-9d53-4f7b-95df-5417d9f80c84" providerId="ADAL" clId="{60E6A780-1487-4EDB-8490-E3FFF17E8098}" dt="2022-06-28T12:34:42.612" v="68" actId="1076"/>
        <pc:sldMkLst>
          <pc:docMk/>
          <pc:sldMk cId="0" sldId="256"/>
        </pc:sldMkLst>
        <pc:spChg chg="mod">
          <ac:chgData name="Elise van der Pol" userId="eb9dcb29-9d53-4f7b-95df-5417d9f80c84" providerId="ADAL" clId="{60E6A780-1487-4EDB-8490-E3FFF17E8098}" dt="2022-06-28T12:34:13.468" v="13" actId="20577"/>
          <ac:spMkLst>
            <pc:docMk/>
            <pc:sldMk cId="0" sldId="256"/>
            <ac:spMk id="54" creationId="{00000000-0000-0000-0000-000000000000}"/>
          </ac:spMkLst>
        </pc:spChg>
        <pc:spChg chg="mod">
          <ac:chgData name="Elise van der Pol" userId="eb9dcb29-9d53-4f7b-95df-5417d9f80c84" providerId="ADAL" clId="{60E6A780-1487-4EDB-8490-E3FFF17E8098}" dt="2022-06-28T12:34:32.587" v="65" actId="20577"/>
          <ac:spMkLst>
            <pc:docMk/>
            <pc:sldMk cId="0" sldId="256"/>
            <ac:spMk id="58" creationId="{00000000-0000-0000-0000-000000000000}"/>
          </ac:spMkLst>
        </pc:spChg>
        <pc:picChg chg="del">
          <ac:chgData name="Elise van der Pol" userId="eb9dcb29-9d53-4f7b-95df-5417d9f80c84" providerId="ADAL" clId="{60E6A780-1487-4EDB-8490-E3FFF17E8098}" dt="2022-06-28T12:34:39.520" v="66" actId="478"/>
          <ac:picMkLst>
            <pc:docMk/>
            <pc:sldMk cId="0" sldId="256"/>
            <ac:picMk id="56" creationId="{00000000-0000-0000-0000-000000000000}"/>
          </ac:picMkLst>
        </pc:picChg>
        <pc:picChg chg="del">
          <ac:chgData name="Elise van der Pol" userId="eb9dcb29-9d53-4f7b-95df-5417d9f80c84" providerId="ADAL" clId="{60E6A780-1487-4EDB-8490-E3FFF17E8098}" dt="2022-06-28T12:34:40.067" v="67" actId="478"/>
          <ac:picMkLst>
            <pc:docMk/>
            <pc:sldMk cId="0" sldId="256"/>
            <ac:picMk id="57" creationId="{00000000-0000-0000-0000-000000000000}"/>
          </ac:picMkLst>
        </pc:picChg>
        <pc:picChg chg="mod">
          <ac:chgData name="Elise van der Pol" userId="eb9dcb29-9d53-4f7b-95df-5417d9f80c84" providerId="ADAL" clId="{60E6A780-1487-4EDB-8490-E3FFF17E8098}" dt="2022-06-28T12:34:42.612" v="68" actId="1076"/>
          <ac:picMkLst>
            <pc:docMk/>
            <pc:sldMk cId="0" sldId="256"/>
            <ac:picMk id="59" creationId="{00000000-0000-0000-0000-000000000000}"/>
          </ac:picMkLst>
        </pc:picChg>
      </pc:sldChg>
      <pc:sldChg chg="addSp delSp mod">
        <pc:chgData name="Elise van der Pol" userId="eb9dcb29-9d53-4f7b-95df-5417d9f80c84" providerId="ADAL" clId="{60E6A780-1487-4EDB-8490-E3FFF17E8098}" dt="2022-07-12T14:26:17.701" v="13233" actId="22"/>
        <pc:sldMkLst>
          <pc:docMk/>
          <pc:sldMk cId="0" sldId="257"/>
        </pc:sldMkLst>
        <pc:picChg chg="add">
          <ac:chgData name="Elise van der Pol" userId="eb9dcb29-9d53-4f7b-95df-5417d9f80c84" providerId="ADAL" clId="{60E6A780-1487-4EDB-8490-E3FFF17E8098}" dt="2022-07-12T14:26:17.701" v="13233" actId="22"/>
          <ac:picMkLst>
            <pc:docMk/>
            <pc:sldMk cId="0" sldId="257"/>
            <ac:picMk id="3" creationId="{3A678B92-78E1-1A5C-0177-FD2D9AF78374}"/>
          </ac:picMkLst>
        </pc:picChg>
        <pc:picChg chg="del">
          <ac:chgData name="Elise van der Pol" userId="eb9dcb29-9d53-4f7b-95df-5417d9f80c84" providerId="ADAL" clId="{60E6A780-1487-4EDB-8490-E3FFF17E8098}" dt="2022-07-12T14:26:17.329" v="13232" actId="478"/>
          <ac:picMkLst>
            <pc:docMk/>
            <pc:sldMk cId="0" sldId="257"/>
            <ac:picMk id="68" creationId="{00000000-0000-0000-0000-000000000000}"/>
          </ac:picMkLst>
        </pc:picChg>
      </pc:sldChg>
      <pc:sldChg chg="addSp delSp modSp mod">
        <pc:chgData name="Elise van der Pol" userId="eb9dcb29-9d53-4f7b-95df-5417d9f80c84" providerId="ADAL" clId="{60E6A780-1487-4EDB-8490-E3FFF17E8098}" dt="2022-07-12T14:26:14.570" v="13231" actId="22"/>
        <pc:sldMkLst>
          <pc:docMk/>
          <pc:sldMk cId="0" sldId="258"/>
        </pc:sldMkLst>
        <pc:spChg chg="mod">
          <ac:chgData name="Elise van der Pol" userId="eb9dcb29-9d53-4f7b-95df-5417d9f80c84" providerId="ADAL" clId="{60E6A780-1487-4EDB-8490-E3FFF17E8098}" dt="2022-07-12T08:57:34.915" v="9068" actId="20577"/>
          <ac:spMkLst>
            <pc:docMk/>
            <pc:sldMk cId="0" sldId="258"/>
            <ac:spMk id="73" creationId="{00000000-0000-0000-0000-000000000000}"/>
          </ac:spMkLst>
        </pc:spChg>
        <pc:picChg chg="add">
          <ac:chgData name="Elise van der Pol" userId="eb9dcb29-9d53-4f7b-95df-5417d9f80c84" providerId="ADAL" clId="{60E6A780-1487-4EDB-8490-E3FFF17E8098}" dt="2022-07-12T14:26:14.570" v="13231" actId="22"/>
          <ac:picMkLst>
            <pc:docMk/>
            <pc:sldMk cId="0" sldId="258"/>
            <ac:picMk id="3" creationId="{7F2A9F78-E01E-4D8E-06D0-B85B44777BDB}"/>
          </ac:picMkLst>
        </pc:picChg>
        <pc:picChg chg="del">
          <ac:chgData name="Elise van der Pol" userId="eb9dcb29-9d53-4f7b-95df-5417d9f80c84" providerId="ADAL" clId="{60E6A780-1487-4EDB-8490-E3FFF17E8098}" dt="2022-07-12T14:26:14.165" v="13230" actId="478"/>
          <ac:picMkLst>
            <pc:docMk/>
            <pc:sldMk cId="0" sldId="258"/>
            <ac:picMk id="77" creationId="{00000000-0000-0000-0000-000000000000}"/>
          </ac:picMkLst>
        </pc:picChg>
      </pc:sldChg>
      <pc:sldChg chg="modSp mod">
        <pc:chgData name="Elise van der Pol" userId="eb9dcb29-9d53-4f7b-95df-5417d9f80c84" providerId="ADAL" clId="{60E6A780-1487-4EDB-8490-E3FFF17E8098}" dt="2022-07-12T14:26:10.997" v="13229" actId="1035"/>
        <pc:sldMkLst>
          <pc:docMk/>
          <pc:sldMk cId="0" sldId="259"/>
        </pc:sldMkLst>
        <pc:spChg chg="mod">
          <ac:chgData name="Elise van der Pol" userId="eb9dcb29-9d53-4f7b-95df-5417d9f80c84" providerId="ADAL" clId="{60E6A780-1487-4EDB-8490-E3FFF17E8098}" dt="2022-07-12T08:58:11.615" v="9073" actId="20577"/>
          <ac:spMkLst>
            <pc:docMk/>
            <pc:sldMk cId="0" sldId="259"/>
            <ac:spMk id="82" creationId="{00000000-0000-0000-0000-000000000000}"/>
          </ac:spMkLst>
        </pc:spChg>
        <pc:picChg chg="mod">
          <ac:chgData name="Elise van der Pol" userId="eb9dcb29-9d53-4f7b-95df-5417d9f80c84" providerId="ADAL" clId="{60E6A780-1487-4EDB-8490-E3FFF17E8098}" dt="2022-07-12T14:26:10.997" v="13229" actId="1035"/>
          <ac:picMkLst>
            <pc:docMk/>
            <pc:sldMk cId="0" sldId="259"/>
            <ac:picMk id="86" creationId="{00000000-0000-0000-0000-000000000000}"/>
          </ac:picMkLst>
        </pc:picChg>
      </pc:sldChg>
      <pc:sldChg chg="ord modNotes">
        <pc:chgData name="Elise van der Pol" userId="eb9dcb29-9d53-4f7b-95df-5417d9f80c84" providerId="ADAL" clId="{60E6A780-1487-4EDB-8490-E3FFF17E8098}" dt="2022-07-12T08:46:53.387" v="9066"/>
        <pc:sldMkLst>
          <pc:docMk/>
          <pc:sldMk cId="0" sldId="260"/>
        </pc:sldMkLst>
      </pc:sldChg>
      <pc:sldChg chg="ord modNotes">
        <pc:chgData name="Elise van der Pol" userId="eb9dcb29-9d53-4f7b-95df-5417d9f80c84" providerId="ADAL" clId="{60E6A780-1487-4EDB-8490-E3FFF17E8098}" dt="2022-07-12T08:46:53.387" v="9066"/>
        <pc:sldMkLst>
          <pc:docMk/>
          <pc:sldMk cId="0" sldId="261"/>
        </pc:sldMkLst>
      </pc:sldChg>
      <pc:sldChg chg="modSp mod">
        <pc:chgData name="Elise van der Pol" userId="eb9dcb29-9d53-4f7b-95df-5417d9f80c84" providerId="ADAL" clId="{60E6A780-1487-4EDB-8490-E3FFF17E8098}" dt="2022-07-05T14:43:08.022" v="5938" actId="6549"/>
        <pc:sldMkLst>
          <pc:docMk/>
          <pc:sldMk cId="0" sldId="274"/>
        </pc:sldMkLst>
        <pc:spChg chg="mod">
          <ac:chgData name="Elise van der Pol" userId="eb9dcb29-9d53-4f7b-95df-5417d9f80c84" providerId="ADAL" clId="{60E6A780-1487-4EDB-8490-E3FFF17E8098}" dt="2022-07-05T14:43:08.022" v="5938" actId="6549"/>
          <ac:spMkLst>
            <pc:docMk/>
            <pc:sldMk cId="0" sldId="274"/>
            <ac:spMk id="387" creationId="{00000000-0000-0000-0000-000000000000}"/>
          </ac:spMkLst>
        </pc:spChg>
      </pc:sldChg>
      <pc:sldChg chg="addSp modSp mod modAnim">
        <pc:chgData name="Elise van der Pol" userId="eb9dcb29-9d53-4f7b-95df-5417d9f80c84" providerId="ADAL" clId="{60E6A780-1487-4EDB-8490-E3FFF17E8098}" dt="2022-07-12T08:11:56.659" v="8561" actId="1076"/>
        <pc:sldMkLst>
          <pc:docMk/>
          <pc:sldMk cId="0" sldId="275"/>
        </pc:sldMkLst>
        <pc:spChg chg="add mod">
          <ac:chgData name="Elise van der Pol" userId="eb9dcb29-9d53-4f7b-95df-5417d9f80c84" providerId="ADAL" clId="{60E6A780-1487-4EDB-8490-E3FFF17E8098}" dt="2022-07-12T08:11:56.659" v="8561" actId="1076"/>
          <ac:spMkLst>
            <pc:docMk/>
            <pc:sldMk cId="0" sldId="275"/>
            <ac:spMk id="3" creationId="{8FB2ABF1-DBF0-208C-98F9-FE276F0D2C00}"/>
          </ac:spMkLst>
        </pc:spChg>
        <pc:spChg chg="mod">
          <ac:chgData name="Elise van der Pol" userId="eb9dcb29-9d53-4f7b-95df-5417d9f80c84" providerId="ADAL" clId="{60E6A780-1487-4EDB-8490-E3FFF17E8098}" dt="2022-07-12T08:11:54.532" v="8560" actId="1076"/>
          <ac:spMkLst>
            <pc:docMk/>
            <pc:sldMk cId="0" sldId="275"/>
            <ac:spMk id="422" creationId="{00000000-0000-0000-0000-000000000000}"/>
          </ac:spMkLst>
        </pc:spChg>
      </pc:sldChg>
      <pc:sldChg chg="modSp mod ord">
        <pc:chgData name="Elise van der Pol" userId="eb9dcb29-9d53-4f7b-95df-5417d9f80c84" providerId="ADAL" clId="{60E6A780-1487-4EDB-8490-E3FFF17E8098}" dt="2022-07-12T16:44:07.604" v="13979" actId="20577"/>
        <pc:sldMkLst>
          <pc:docMk/>
          <pc:sldMk cId="0" sldId="276"/>
        </pc:sldMkLst>
        <pc:spChg chg="mod">
          <ac:chgData name="Elise van der Pol" userId="eb9dcb29-9d53-4f7b-95df-5417d9f80c84" providerId="ADAL" clId="{60E6A780-1487-4EDB-8490-E3FFF17E8098}" dt="2022-07-12T16:44:07.604" v="13979" actId="20577"/>
          <ac:spMkLst>
            <pc:docMk/>
            <pc:sldMk cId="0" sldId="276"/>
            <ac:spMk id="431" creationId="{00000000-0000-0000-0000-000000000000}"/>
          </ac:spMkLst>
        </pc:spChg>
        <pc:picChg chg="mod modCrop">
          <ac:chgData name="Elise van der Pol" userId="eb9dcb29-9d53-4f7b-95df-5417d9f80c84" providerId="ADAL" clId="{60E6A780-1487-4EDB-8490-E3FFF17E8098}" dt="2022-06-29T11:24:12.027" v="3320" actId="732"/>
          <ac:picMkLst>
            <pc:docMk/>
            <pc:sldMk cId="0" sldId="276"/>
            <ac:picMk id="434" creationId="{00000000-0000-0000-0000-000000000000}"/>
          </ac:picMkLst>
        </pc:picChg>
        <pc:picChg chg="mod">
          <ac:chgData name="Elise van der Pol" userId="eb9dcb29-9d53-4f7b-95df-5417d9f80c84" providerId="ADAL" clId="{60E6A780-1487-4EDB-8490-E3FFF17E8098}" dt="2022-06-29T11:24:18.042" v="3322" actId="1076"/>
          <ac:picMkLst>
            <pc:docMk/>
            <pc:sldMk cId="0" sldId="276"/>
            <ac:picMk id="435" creationId="{00000000-0000-0000-0000-000000000000}"/>
          </ac:picMkLst>
        </pc:picChg>
        <pc:picChg chg="mod">
          <ac:chgData name="Elise van der Pol" userId="eb9dcb29-9d53-4f7b-95df-5417d9f80c84" providerId="ADAL" clId="{60E6A780-1487-4EDB-8490-E3FFF17E8098}" dt="2022-06-29T11:24:16.778" v="3321" actId="1076"/>
          <ac:picMkLst>
            <pc:docMk/>
            <pc:sldMk cId="0" sldId="276"/>
            <ac:picMk id="436" creationId="{00000000-0000-0000-0000-000000000000}"/>
          </ac:picMkLst>
        </pc:picChg>
        <pc:picChg chg="mod">
          <ac:chgData name="Elise van der Pol" userId="eb9dcb29-9d53-4f7b-95df-5417d9f80c84" providerId="ADAL" clId="{60E6A780-1487-4EDB-8490-E3FFF17E8098}" dt="2022-06-29T11:24:20.691" v="3323" actId="1076"/>
          <ac:picMkLst>
            <pc:docMk/>
            <pc:sldMk cId="0" sldId="276"/>
            <ac:picMk id="438" creationId="{00000000-0000-0000-0000-000000000000}"/>
          </ac:picMkLst>
        </pc:picChg>
      </pc:sldChg>
      <pc:sldChg chg="ord modNotes">
        <pc:chgData name="Elise van der Pol" userId="eb9dcb29-9d53-4f7b-95df-5417d9f80c84" providerId="ADAL" clId="{60E6A780-1487-4EDB-8490-E3FFF17E8098}" dt="2022-07-05T09:38:15.830" v="5228"/>
        <pc:sldMkLst>
          <pc:docMk/>
          <pc:sldMk cId="0" sldId="277"/>
        </pc:sldMkLst>
      </pc:sldChg>
      <pc:sldChg chg="modSp add modAnim">
        <pc:chgData name="Elise van der Pol" userId="eb9dcb29-9d53-4f7b-95df-5417d9f80c84" providerId="ADAL" clId="{60E6A780-1487-4EDB-8490-E3FFF17E8098}" dt="2022-07-12T16:37:08.011" v="13918"/>
        <pc:sldMkLst>
          <pc:docMk/>
          <pc:sldMk cId="1230979552" sldId="278"/>
        </pc:sldMkLst>
        <pc:spChg chg="mod">
          <ac:chgData name="Elise van der Pol" userId="eb9dcb29-9d53-4f7b-95df-5417d9f80c84" providerId="ADAL" clId="{60E6A780-1487-4EDB-8490-E3FFF17E8098}" dt="2022-07-12T16:36:05.674" v="13907" actId="20577"/>
          <ac:spMkLst>
            <pc:docMk/>
            <pc:sldMk cId="1230979552" sldId="278"/>
            <ac:spMk id="463" creationId="{00000000-0000-0000-0000-000000000000}"/>
          </ac:spMkLst>
        </pc:spChg>
      </pc:sldChg>
      <pc:sldChg chg="modSp del mod ord modNotes">
        <pc:chgData name="Elise van der Pol" userId="eb9dcb29-9d53-4f7b-95df-5417d9f80c84" providerId="ADAL" clId="{60E6A780-1487-4EDB-8490-E3FFF17E8098}" dt="2022-07-12T16:37:35.263" v="13926" actId="20577"/>
        <pc:sldMkLst>
          <pc:docMk/>
          <pc:sldMk cId="4238464292" sldId="279"/>
        </pc:sldMkLst>
        <pc:spChg chg="mod">
          <ac:chgData name="Elise van der Pol" userId="eb9dcb29-9d53-4f7b-95df-5417d9f80c84" providerId="ADAL" clId="{60E6A780-1487-4EDB-8490-E3FFF17E8098}" dt="2022-07-12T16:37:35.263" v="13926" actId="20577"/>
          <ac:spMkLst>
            <pc:docMk/>
            <pc:sldMk cId="4238464292" sldId="279"/>
            <ac:spMk id="473" creationId="{00000000-0000-0000-0000-000000000000}"/>
          </ac:spMkLst>
        </pc:spChg>
      </pc:sldChg>
      <pc:sldChg chg="modSp add mod ord modNotes">
        <pc:chgData name="Elise van der Pol" userId="eb9dcb29-9d53-4f7b-95df-5417d9f80c84" providerId="ADAL" clId="{60E6A780-1487-4EDB-8490-E3FFF17E8098}" dt="2022-07-12T16:37:39.768" v="13927"/>
        <pc:sldMkLst>
          <pc:docMk/>
          <pc:sldMk cId="1195574634" sldId="280"/>
        </pc:sldMkLst>
        <pc:spChg chg="mod">
          <ac:chgData name="Elise van der Pol" userId="eb9dcb29-9d53-4f7b-95df-5417d9f80c84" providerId="ADAL" clId="{60E6A780-1487-4EDB-8490-E3FFF17E8098}" dt="2022-07-12T16:37:39.768" v="13927"/>
          <ac:spMkLst>
            <pc:docMk/>
            <pc:sldMk cId="1195574634" sldId="280"/>
            <ac:spMk id="481" creationId="{00000000-0000-0000-0000-000000000000}"/>
          </ac:spMkLst>
        </pc:spChg>
      </pc:sldChg>
      <pc:sldChg chg="modSp add mod ord modNotes">
        <pc:chgData name="Elise van der Pol" userId="eb9dcb29-9d53-4f7b-95df-5417d9f80c84" providerId="ADAL" clId="{60E6A780-1487-4EDB-8490-E3FFF17E8098}" dt="2022-07-12T16:37:43.820" v="13929"/>
        <pc:sldMkLst>
          <pc:docMk/>
          <pc:sldMk cId="3778546943" sldId="281"/>
        </pc:sldMkLst>
        <pc:spChg chg="mod">
          <ac:chgData name="Elise van der Pol" userId="eb9dcb29-9d53-4f7b-95df-5417d9f80c84" providerId="ADAL" clId="{60E6A780-1487-4EDB-8490-E3FFF17E8098}" dt="2022-07-12T16:37:43.820" v="13929"/>
          <ac:spMkLst>
            <pc:docMk/>
            <pc:sldMk cId="3778546943" sldId="281"/>
            <ac:spMk id="489" creationId="{00000000-0000-0000-0000-000000000000}"/>
          </ac:spMkLst>
        </pc:spChg>
      </pc:sldChg>
      <pc:sldChg chg="modSp del mod ord modNotes">
        <pc:chgData name="Elise van der Pol" userId="eb9dcb29-9d53-4f7b-95df-5417d9f80c84" providerId="ADAL" clId="{60E6A780-1487-4EDB-8490-E3FFF17E8098}" dt="2022-07-12T16:37:42.349" v="13928"/>
        <pc:sldMkLst>
          <pc:docMk/>
          <pc:sldMk cId="3485339557" sldId="282"/>
        </pc:sldMkLst>
        <pc:spChg chg="mod">
          <ac:chgData name="Elise van der Pol" userId="eb9dcb29-9d53-4f7b-95df-5417d9f80c84" providerId="ADAL" clId="{60E6A780-1487-4EDB-8490-E3FFF17E8098}" dt="2022-07-12T16:37:42.349" v="13928"/>
          <ac:spMkLst>
            <pc:docMk/>
            <pc:sldMk cId="3485339557" sldId="282"/>
            <ac:spMk id="501" creationId="{00000000-0000-0000-0000-000000000000}"/>
          </ac:spMkLst>
        </pc:spChg>
      </pc:sldChg>
      <pc:sldChg chg="modSp del mod ord modNotes">
        <pc:chgData name="Elise van der Pol" userId="eb9dcb29-9d53-4f7b-95df-5417d9f80c84" providerId="ADAL" clId="{60E6A780-1487-4EDB-8490-E3FFF17E8098}" dt="2022-07-12T16:38:49.939" v="13958" actId="20577"/>
        <pc:sldMkLst>
          <pc:docMk/>
          <pc:sldMk cId="3195681578" sldId="283"/>
        </pc:sldMkLst>
        <pc:spChg chg="mod">
          <ac:chgData name="Elise van der Pol" userId="eb9dcb29-9d53-4f7b-95df-5417d9f80c84" providerId="ADAL" clId="{60E6A780-1487-4EDB-8490-E3FFF17E8098}" dt="2022-07-12T16:38:49.939" v="13958" actId="20577"/>
          <ac:spMkLst>
            <pc:docMk/>
            <pc:sldMk cId="3195681578" sldId="283"/>
            <ac:spMk id="509" creationId="{00000000-0000-0000-0000-000000000000}"/>
          </ac:spMkLst>
        </pc:spChg>
        <pc:spChg chg="mod">
          <ac:chgData name="Elise van der Pol" userId="eb9dcb29-9d53-4f7b-95df-5417d9f80c84" providerId="ADAL" clId="{60E6A780-1487-4EDB-8490-E3FFF17E8098}" dt="2022-07-12T16:37:46.103" v="13930"/>
          <ac:spMkLst>
            <pc:docMk/>
            <pc:sldMk cId="3195681578" sldId="283"/>
            <ac:spMk id="513" creationId="{00000000-0000-0000-0000-000000000000}"/>
          </ac:spMkLst>
        </pc:spChg>
      </pc:sldChg>
      <pc:sldChg chg="delSp modSp add mod ord modNotes">
        <pc:chgData name="Elise van der Pol" userId="eb9dcb29-9d53-4f7b-95df-5417d9f80c84" providerId="ADAL" clId="{60E6A780-1487-4EDB-8490-E3FFF17E8098}" dt="2022-07-12T16:37:48.248" v="13931"/>
        <pc:sldMkLst>
          <pc:docMk/>
          <pc:sldMk cId="3198315671" sldId="284"/>
        </pc:sldMkLst>
        <pc:spChg chg="del">
          <ac:chgData name="Elise van der Pol" userId="eb9dcb29-9d53-4f7b-95df-5417d9f80c84" providerId="ADAL" clId="{60E6A780-1487-4EDB-8490-E3FFF17E8098}" dt="2022-07-12T11:39:59.598" v="9860" actId="478"/>
          <ac:spMkLst>
            <pc:docMk/>
            <pc:sldMk cId="3198315671" sldId="284"/>
            <ac:spMk id="520" creationId="{00000000-0000-0000-0000-000000000000}"/>
          </ac:spMkLst>
        </pc:spChg>
        <pc:spChg chg="mod">
          <ac:chgData name="Elise van der Pol" userId="eb9dcb29-9d53-4f7b-95df-5417d9f80c84" providerId="ADAL" clId="{60E6A780-1487-4EDB-8490-E3FFF17E8098}" dt="2022-07-12T11:40:06.206" v="9866" actId="20577"/>
          <ac:spMkLst>
            <pc:docMk/>
            <pc:sldMk cId="3198315671" sldId="284"/>
            <ac:spMk id="522" creationId="{00000000-0000-0000-0000-000000000000}"/>
          </ac:spMkLst>
        </pc:spChg>
        <pc:spChg chg="mod">
          <ac:chgData name="Elise van der Pol" userId="eb9dcb29-9d53-4f7b-95df-5417d9f80c84" providerId="ADAL" clId="{60E6A780-1487-4EDB-8490-E3FFF17E8098}" dt="2022-07-12T16:37:48.248" v="13931"/>
          <ac:spMkLst>
            <pc:docMk/>
            <pc:sldMk cId="3198315671" sldId="284"/>
            <ac:spMk id="526" creationId="{00000000-0000-0000-0000-000000000000}"/>
          </ac:spMkLst>
        </pc:spChg>
        <pc:picChg chg="del">
          <ac:chgData name="Elise van der Pol" userId="eb9dcb29-9d53-4f7b-95df-5417d9f80c84" providerId="ADAL" clId="{60E6A780-1487-4EDB-8490-E3FFF17E8098}" dt="2022-07-12T11:39:56.782" v="9858" actId="478"/>
          <ac:picMkLst>
            <pc:docMk/>
            <pc:sldMk cId="3198315671" sldId="284"/>
            <ac:picMk id="530" creationId="{00000000-0000-0000-0000-000000000000}"/>
          </ac:picMkLst>
        </pc:picChg>
        <pc:picChg chg="del">
          <ac:chgData name="Elise van der Pol" userId="eb9dcb29-9d53-4f7b-95df-5417d9f80c84" providerId="ADAL" clId="{60E6A780-1487-4EDB-8490-E3FFF17E8098}" dt="2022-07-12T11:39:57.427" v="9859" actId="478"/>
          <ac:picMkLst>
            <pc:docMk/>
            <pc:sldMk cId="3198315671" sldId="284"/>
            <ac:picMk id="531" creationId="{00000000-0000-0000-0000-000000000000}"/>
          </ac:picMkLst>
        </pc:picChg>
        <pc:picChg chg="del">
          <ac:chgData name="Elise van der Pol" userId="eb9dcb29-9d53-4f7b-95df-5417d9f80c84" providerId="ADAL" clId="{60E6A780-1487-4EDB-8490-E3FFF17E8098}" dt="2022-07-12T11:40:00.262" v="9861" actId="478"/>
          <ac:picMkLst>
            <pc:docMk/>
            <pc:sldMk cId="3198315671" sldId="284"/>
            <ac:picMk id="532" creationId="{00000000-0000-0000-0000-000000000000}"/>
          </ac:picMkLst>
        </pc:picChg>
      </pc:sldChg>
      <pc:sldChg chg="modNotesTx">
        <pc:chgData name="Elise van der Pol" userId="eb9dcb29-9d53-4f7b-95df-5417d9f80c84" providerId="ADAL" clId="{60E6A780-1487-4EDB-8490-E3FFF17E8098}" dt="2022-07-12T14:34:44.884" v="13673" actId="20577"/>
        <pc:sldMkLst>
          <pc:docMk/>
          <pc:sldMk cId="0" sldId="289"/>
        </pc:sldMkLst>
      </pc:sldChg>
      <pc:sldChg chg="addSp delSp modSp mod">
        <pc:chgData name="Elise van der Pol" userId="eb9dcb29-9d53-4f7b-95df-5417d9f80c84" providerId="ADAL" clId="{60E6A780-1487-4EDB-8490-E3FFF17E8098}" dt="2022-07-12T17:02:23.838" v="14053" actId="22"/>
        <pc:sldMkLst>
          <pc:docMk/>
          <pc:sldMk cId="0" sldId="291"/>
        </pc:sldMkLst>
        <pc:spChg chg="add del">
          <ac:chgData name="Elise van der Pol" userId="eb9dcb29-9d53-4f7b-95df-5417d9f80c84" providerId="ADAL" clId="{60E6A780-1487-4EDB-8490-E3FFF17E8098}" dt="2022-07-12T12:53:40.251" v="11565" actId="22"/>
          <ac:spMkLst>
            <pc:docMk/>
            <pc:sldMk cId="0" sldId="291"/>
            <ac:spMk id="3" creationId="{8637328D-C2A3-4788-DFCD-43B4440F8FC7}"/>
          </ac:spMkLst>
        </pc:spChg>
        <pc:spChg chg="add del mod">
          <ac:chgData name="Elise van der Pol" userId="eb9dcb29-9d53-4f7b-95df-5417d9f80c84" providerId="ADAL" clId="{60E6A780-1487-4EDB-8490-E3FFF17E8098}" dt="2022-07-12T12:53:56.677" v="11567" actId="21"/>
          <ac:spMkLst>
            <pc:docMk/>
            <pc:sldMk cId="0" sldId="291"/>
            <ac:spMk id="4" creationId="{E5FD7EAE-AD99-7C77-F2DA-2262087EAA22}"/>
          </ac:spMkLst>
        </pc:spChg>
        <pc:spChg chg="add del mod">
          <ac:chgData name="Elise van der Pol" userId="eb9dcb29-9d53-4f7b-95df-5417d9f80c84" providerId="ADAL" clId="{60E6A780-1487-4EDB-8490-E3FFF17E8098}" dt="2022-07-12T12:54:05.240" v="11578" actId="478"/>
          <ac:spMkLst>
            <pc:docMk/>
            <pc:sldMk cId="0" sldId="291"/>
            <ac:spMk id="6" creationId="{1A50D98B-91B4-0074-ED8F-02DB51BFA0AD}"/>
          </ac:spMkLst>
        </pc:spChg>
        <pc:spChg chg="add del mod">
          <ac:chgData name="Elise van der Pol" userId="eb9dcb29-9d53-4f7b-95df-5417d9f80c84" providerId="ADAL" clId="{60E6A780-1487-4EDB-8490-E3FFF17E8098}" dt="2022-07-12T12:54:03.405" v="11577" actId="21"/>
          <ac:spMkLst>
            <pc:docMk/>
            <pc:sldMk cId="0" sldId="291"/>
            <ac:spMk id="7" creationId="{2E0BF926-3682-39DD-1932-C94EEFE99D2A}"/>
          </ac:spMkLst>
        </pc:spChg>
        <pc:spChg chg="add del">
          <ac:chgData name="Elise van der Pol" userId="eb9dcb29-9d53-4f7b-95df-5417d9f80c84" providerId="ADAL" clId="{60E6A780-1487-4EDB-8490-E3FFF17E8098}" dt="2022-07-12T17:02:18.567" v="14046" actId="21"/>
          <ac:spMkLst>
            <pc:docMk/>
            <pc:sldMk cId="0" sldId="291"/>
            <ac:spMk id="9" creationId="{720B7DC6-37A3-BEFF-32E8-4EBC204F2D42}"/>
          </ac:spMkLst>
        </pc:spChg>
        <pc:spChg chg="add">
          <ac:chgData name="Elise van der Pol" userId="eb9dcb29-9d53-4f7b-95df-5417d9f80c84" providerId="ADAL" clId="{60E6A780-1487-4EDB-8490-E3FFF17E8098}" dt="2022-07-12T17:02:23.838" v="14053" actId="22"/>
          <ac:spMkLst>
            <pc:docMk/>
            <pc:sldMk cId="0" sldId="291"/>
            <ac:spMk id="11" creationId="{CC2FFD3B-DF68-669B-D750-CD28337DF429}"/>
          </ac:spMkLst>
        </pc:spChg>
        <pc:spChg chg="mod">
          <ac:chgData name="Elise van der Pol" userId="eb9dcb29-9d53-4f7b-95df-5417d9f80c84" providerId="ADAL" clId="{60E6A780-1487-4EDB-8490-E3FFF17E8098}" dt="2022-07-12T17:02:22.898" v="14052" actId="20577"/>
          <ac:spMkLst>
            <pc:docMk/>
            <pc:sldMk cId="0" sldId="291"/>
            <ac:spMk id="608" creationId="{00000000-0000-0000-0000-000000000000}"/>
          </ac:spMkLst>
        </pc:spChg>
      </pc:sldChg>
      <pc:sldChg chg="modNotesTx">
        <pc:chgData name="Elise van der Pol" userId="eb9dcb29-9d53-4f7b-95df-5417d9f80c84" providerId="ADAL" clId="{60E6A780-1487-4EDB-8490-E3FFF17E8098}" dt="2022-07-12T14:34:52.567" v="13674" actId="20577"/>
        <pc:sldMkLst>
          <pc:docMk/>
          <pc:sldMk cId="0" sldId="292"/>
        </pc:sldMkLst>
      </pc:sldChg>
      <pc:sldChg chg="modSp mod">
        <pc:chgData name="Elise van der Pol" userId="eb9dcb29-9d53-4f7b-95df-5417d9f80c84" providerId="ADAL" clId="{60E6A780-1487-4EDB-8490-E3FFF17E8098}" dt="2022-07-12T13:49:06.715" v="12375" actId="20577"/>
        <pc:sldMkLst>
          <pc:docMk/>
          <pc:sldMk cId="0" sldId="297"/>
        </pc:sldMkLst>
        <pc:spChg chg="mod">
          <ac:chgData name="Elise van der Pol" userId="eb9dcb29-9d53-4f7b-95df-5417d9f80c84" providerId="ADAL" clId="{60E6A780-1487-4EDB-8490-E3FFF17E8098}" dt="2022-07-12T13:49:06.715" v="12375" actId="20577"/>
          <ac:spMkLst>
            <pc:docMk/>
            <pc:sldMk cId="0" sldId="297"/>
            <ac:spMk id="676" creationId="{00000000-0000-0000-0000-000000000000}"/>
          </ac:spMkLst>
        </pc:spChg>
      </pc:sldChg>
      <pc:sldChg chg="addSp delSp modSp mod">
        <pc:chgData name="Elise van der Pol" userId="eb9dcb29-9d53-4f7b-95df-5417d9f80c84" providerId="ADAL" clId="{60E6A780-1487-4EDB-8490-E3FFF17E8098}" dt="2022-07-12T13:51:35.082" v="12473" actId="1076"/>
        <pc:sldMkLst>
          <pc:docMk/>
          <pc:sldMk cId="0" sldId="298"/>
        </pc:sldMkLst>
        <pc:spChg chg="add mod">
          <ac:chgData name="Elise van der Pol" userId="eb9dcb29-9d53-4f7b-95df-5417d9f80c84" providerId="ADAL" clId="{60E6A780-1487-4EDB-8490-E3FFF17E8098}" dt="2022-07-12T13:51:22.104" v="12438" actId="6549"/>
          <ac:spMkLst>
            <pc:docMk/>
            <pc:sldMk cId="0" sldId="298"/>
            <ac:spMk id="2" creationId="{D7A1CEA9-BEB9-8D16-480A-EBA83823FD23}"/>
          </ac:spMkLst>
        </pc:spChg>
        <pc:spChg chg="add mod">
          <ac:chgData name="Elise van der Pol" userId="eb9dcb29-9d53-4f7b-95df-5417d9f80c84" providerId="ADAL" clId="{60E6A780-1487-4EDB-8490-E3FFF17E8098}" dt="2022-07-12T13:51:35.082" v="12473" actId="1076"/>
          <ac:spMkLst>
            <pc:docMk/>
            <pc:sldMk cId="0" sldId="298"/>
            <ac:spMk id="4" creationId="{91A8AA37-0923-FA52-5007-72AD8103086C}"/>
          </ac:spMkLst>
        </pc:spChg>
        <pc:spChg chg="mod">
          <ac:chgData name="Elise van der Pol" userId="eb9dcb29-9d53-4f7b-95df-5417d9f80c84" providerId="ADAL" clId="{60E6A780-1487-4EDB-8490-E3FFF17E8098}" dt="2022-07-12T13:49:14.023" v="12389" actId="6549"/>
          <ac:spMkLst>
            <pc:docMk/>
            <pc:sldMk cId="0" sldId="298"/>
            <ac:spMk id="696" creationId="{00000000-0000-0000-0000-000000000000}"/>
          </ac:spMkLst>
        </pc:spChg>
        <pc:spChg chg="del">
          <ac:chgData name="Elise van der Pol" userId="eb9dcb29-9d53-4f7b-95df-5417d9f80c84" providerId="ADAL" clId="{60E6A780-1487-4EDB-8490-E3FFF17E8098}" dt="2022-07-12T13:51:02.536" v="12407" actId="478"/>
          <ac:spMkLst>
            <pc:docMk/>
            <pc:sldMk cId="0" sldId="298"/>
            <ac:spMk id="697" creationId="{00000000-0000-0000-0000-000000000000}"/>
          </ac:spMkLst>
        </pc:spChg>
      </pc:sldChg>
      <pc:sldChg chg="modSp mod">
        <pc:chgData name="Elise van der Pol" userId="eb9dcb29-9d53-4f7b-95df-5417d9f80c84" providerId="ADAL" clId="{60E6A780-1487-4EDB-8490-E3FFF17E8098}" dt="2022-06-28T12:50:52.844" v="128" actId="27636"/>
        <pc:sldMkLst>
          <pc:docMk/>
          <pc:sldMk cId="0" sldId="299"/>
        </pc:sldMkLst>
        <pc:spChg chg="mod">
          <ac:chgData name="Elise van der Pol" userId="eb9dcb29-9d53-4f7b-95df-5417d9f80c84" providerId="ADAL" clId="{60E6A780-1487-4EDB-8490-E3FFF17E8098}" dt="2022-06-28T12:50:52.844" v="128" actId="27636"/>
          <ac:spMkLst>
            <pc:docMk/>
            <pc:sldMk cId="0" sldId="299"/>
            <ac:spMk id="703" creationId="{00000000-0000-0000-0000-000000000000}"/>
          </ac:spMkLst>
        </pc:spChg>
      </pc:sldChg>
      <pc:sldChg chg="modSp mod">
        <pc:chgData name="Elise van der Pol" userId="eb9dcb29-9d53-4f7b-95df-5417d9f80c84" providerId="ADAL" clId="{60E6A780-1487-4EDB-8490-E3FFF17E8098}" dt="2022-07-12T13:50:33.331" v="12406" actId="1076"/>
        <pc:sldMkLst>
          <pc:docMk/>
          <pc:sldMk cId="0" sldId="300"/>
        </pc:sldMkLst>
        <pc:spChg chg="mod">
          <ac:chgData name="Elise van der Pol" userId="eb9dcb29-9d53-4f7b-95df-5417d9f80c84" providerId="ADAL" clId="{60E6A780-1487-4EDB-8490-E3FFF17E8098}" dt="2022-07-12T13:50:29.536" v="12405" actId="20577"/>
          <ac:spMkLst>
            <pc:docMk/>
            <pc:sldMk cId="0" sldId="300"/>
            <ac:spMk id="711" creationId="{00000000-0000-0000-0000-000000000000}"/>
          </ac:spMkLst>
        </pc:spChg>
        <pc:picChg chg="mod">
          <ac:chgData name="Elise van der Pol" userId="eb9dcb29-9d53-4f7b-95df-5417d9f80c84" providerId="ADAL" clId="{60E6A780-1487-4EDB-8490-E3FFF17E8098}" dt="2022-07-12T13:50:33.331" v="12406" actId="1076"/>
          <ac:picMkLst>
            <pc:docMk/>
            <pc:sldMk cId="0" sldId="300"/>
            <ac:picMk id="712" creationId="{00000000-0000-0000-0000-000000000000}"/>
          </ac:picMkLst>
        </pc:picChg>
      </pc:sldChg>
      <pc:sldChg chg="addSp modSp mod">
        <pc:chgData name="Elise van der Pol" userId="eb9dcb29-9d53-4f7b-95df-5417d9f80c84" providerId="ADAL" clId="{60E6A780-1487-4EDB-8490-E3FFF17E8098}" dt="2022-07-12T17:17:29.715" v="14222" actId="20577"/>
        <pc:sldMkLst>
          <pc:docMk/>
          <pc:sldMk cId="0" sldId="302"/>
        </pc:sldMkLst>
        <pc:spChg chg="add mod">
          <ac:chgData name="Elise van der Pol" userId="eb9dcb29-9d53-4f7b-95df-5417d9f80c84" providerId="ADAL" clId="{60E6A780-1487-4EDB-8490-E3FFF17E8098}" dt="2022-07-12T17:17:29.715" v="14222" actId="20577"/>
          <ac:spMkLst>
            <pc:docMk/>
            <pc:sldMk cId="0" sldId="302"/>
            <ac:spMk id="2" creationId="{DF895E7E-C6B4-FBBE-6E02-01DBF6684BAA}"/>
          </ac:spMkLst>
        </pc:spChg>
        <pc:picChg chg="mod">
          <ac:chgData name="Elise van der Pol" userId="eb9dcb29-9d53-4f7b-95df-5417d9f80c84" providerId="ADAL" clId="{60E6A780-1487-4EDB-8490-E3FFF17E8098}" dt="2022-07-12T17:16:56.623" v="14088" actId="1036"/>
          <ac:picMkLst>
            <pc:docMk/>
            <pc:sldMk cId="0" sldId="302"/>
            <ac:picMk id="742" creationId="{00000000-0000-0000-0000-000000000000}"/>
          </ac:picMkLst>
        </pc:picChg>
      </pc:sldChg>
      <pc:sldChg chg="modSp mod">
        <pc:chgData name="Elise van der Pol" userId="eb9dcb29-9d53-4f7b-95df-5417d9f80c84" providerId="ADAL" clId="{60E6A780-1487-4EDB-8490-E3FFF17E8098}" dt="2022-06-28T12:50:52.852" v="129" actId="27636"/>
        <pc:sldMkLst>
          <pc:docMk/>
          <pc:sldMk cId="0" sldId="316"/>
        </pc:sldMkLst>
        <pc:spChg chg="mod">
          <ac:chgData name="Elise van der Pol" userId="eb9dcb29-9d53-4f7b-95df-5417d9f80c84" providerId="ADAL" clId="{60E6A780-1487-4EDB-8490-E3FFF17E8098}" dt="2022-06-28T12:50:52.852" v="129" actId="27636"/>
          <ac:spMkLst>
            <pc:docMk/>
            <pc:sldMk cId="0" sldId="316"/>
            <ac:spMk id="992" creationId="{00000000-0000-0000-0000-000000000000}"/>
          </ac:spMkLst>
        </pc:spChg>
      </pc:sldChg>
      <pc:sldChg chg="del">
        <pc:chgData name="Elise van der Pol" userId="eb9dcb29-9d53-4f7b-95df-5417d9f80c84" providerId="ADAL" clId="{60E6A780-1487-4EDB-8490-E3FFF17E8098}" dt="2022-07-12T14:05:18.168" v="12633" actId="47"/>
        <pc:sldMkLst>
          <pc:docMk/>
          <pc:sldMk cId="0" sldId="318"/>
        </pc:sldMkLst>
      </pc:sldChg>
      <pc:sldChg chg="delSp modSp mod">
        <pc:chgData name="Elise van der Pol" userId="eb9dcb29-9d53-4f7b-95df-5417d9f80c84" providerId="ADAL" clId="{60E6A780-1487-4EDB-8490-E3FFF17E8098}" dt="2022-07-12T14:22:12.627" v="13208" actId="20577"/>
        <pc:sldMkLst>
          <pc:docMk/>
          <pc:sldMk cId="0" sldId="319"/>
        </pc:sldMkLst>
        <pc:spChg chg="mod">
          <ac:chgData name="Elise van der Pol" userId="eb9dcb29-9d53-4f7b-95df-5417d9f80c84" providerId="ADAL" clId="{60E6A780-1487-4EDB-8490-E3FFF17E8098}" dt="2022-07-12T14:22:12.627" v="13208" actId="20577"/>
          <ac:spMkLst>
            <pc:docMk/>
            <pc:sldMk cId="0" sldId="319"/>
            <ac:spMk id="1015" creationId="{00000000-0000-0000-0000-000000000000}"/>
          </ac:spMkLst>
        </pc:spChg>
        <pc:spChg chg="del">
          <ac:chgData name="Elise van der Pol" userId="eb9dcb29-9d53-4f7b-95df-5417d9f80c84" providerId="ADAL" clId="{60E6A780-1487-4EDB-8490-E3FFF17E8098}" dt="2022-07-12T14:02:14.299" v="12480" actId="478"/>
          <ac:spMkLst>
            <pc:docMk/>
            <pc:sldMk cId="0" sldId="319"/>
            <ac:spMk id="1019" creationId="{00000000-0000-0000-0000-000000000000}"/>
          </ac:spMkLst>
        </pc:spChg>
        <pc:spChg chg="del mod">
          <ac:chgData name="Elise van der Pol" userId="eb9dcb29-9d53-4f7b-95df-5417d9f80c84" providerId="ADAL" clId="{60E6A780-1487-4EDB-8490-E3FFF17E8098}" dt="2022-07-12T14:02:10.866" v="12476" actId="478"/>
          <ac:spMkLst>
            <pc:docMk/>
            <pc:sldMk cId="0" sldId="319"/>
            <ac:spMk id="1020" creationId="{00000000-0000-0000-0000-000000000000}"/>
          </ac:spMkLst>
        </pc:spChg>
        <pc:spChg chg="del">
          <ac:chgData name="Elise van der Pol" userId="eb9dcb29-9d53-4f7b-95df-5417d9f80c84" providerId="ADAL" clId="{60E6A780-1487-4EDB-8490-E3FFF17E8098}" dt="2022-07-12T14:02:12.602" v="12478" actId="478"/>
          <ac:spMkLst>
            <pc:docMk/>
            <pc:sldMk cId="0" sldId="319"/>
            <ac:spMk id="1021" creationId="{00000000-0000-0000-0000-000000000000}"/>
          </ac:spMkLst>
        </pc:spChg>
        <pc:picChg chg="del">
          <ac:chgData name="Elise van der Pol" userId="eb9dcb29-9d53-4f7b-95df-5417d9f80c84" providerId="ADAL" clId="{60E6A780-1487-4EDB-8490-E3FFF17E8098}" dt="2022-07-12T14:02:13.352" v="12479" actId="478"/>
          <ac:picMkLst>
            <pc:docMk/>
            <pc:sldMk cId="0" sldId="319"/>
            <ac:picMk id="1016" creationId="{00000000-0000-0000-0000-000000000000}"/>
          </ac:picMkLst>
        </pc:picChg>
        <pc:picChg chg="del">
          <ac:chgData name="Elise van der Pol" userId="eb9dcb29-9d53-4f7b-95df-5417d9f80c84" providerId="ADAL" clId="{60E6A780-1487-4EDB-8490-E3FFF17E8098}" dt="2022-07-12T14:02:09.353" v="12474" actId="478"/>
          <ac:picMkLst>
            <pc:docMk/>
            <pc:sldMk cId="0" sldId="319"/>
            <ac:picMk id="1017" creationId="{00000000-0000-0000-0000-000000000000}"/>
          </ac:picMkLst>
        </pc:picChg>
        <pc:picChg chg="del">
          <ac:chgData name="Elise van der Pol" userId="eb9dcb29-9d53-4f7b-95df-5417d9f80c84" providerId="ADAL" clId="{60E6A780-1487-4EDB-8490-E3FFF17E8098}" dt="2022-07-12T14:02:11.727" v="12477" actId="478"/>
          <ac:picMkLst>
            <pc:docMk/>
            <pc:sldMk cId="0" sldId="319"/>
            <ac:picMk id="1018" creationId="{00000000-0000-0000-0000-000000000000}"/>
          </ac:picMkLst>
        </pc:picChg>
      </pc:sldChg>
      <pc:sldChg chg="addSp modSp mod ord modAnim">
        <pc:chgData name="Elise van der Pol" userId="eb9dcb29-9d53-4f7b-95df-5417d9f80c84" providerId="ADAL" clId="{60E6A780-1487-4EDB-8490-E3FFF17E8098}" dt="2022-07-12T17:35:39.856" v="14353"/>
        <pc:sldMkLst>
          <pc:docMk/>
          <pc:sldMk cId="0" sldId="320"/>
        </pc:sldMkLst>
        <pc:spChg chg="add mod">
          <ac:chgData name="Elise van der Pol" userId="eb9dcb29-9d53-4f7b-95df-5417d9f80c84" providerId="ADAL" clId="{60E6A780-1487-4EDB-8490-E3FFF17E8098}" dt="2022-07-12T14:26:35.933" v="13235" actId="1076"/>
          <ac:spMkLst>
            <pc:docMk/>
            <pc:sldMk cId="0" sldId="320"/>
            <ac:spMk id="3" creationId="{74EF89E8-BACF-9BCA-341A-FC4009BA0164}"/>
          </ac:spMkLst>
        </pc:spChg>
        <pc:spChg chg="mod">
          <ac:chgData name="Elise van der Pol" userId="eb9dcb29-9d53-4f7b-95df-5417d9f80c84" providerId="ADAL" clId="{60E6A780-1487-4EDB-8490-E3FFF17E8098}" dt="2022-07-12T14:26:00.847" v="13212" actId="20577"/>
          <ac:spMkLst>
            <pc:docMk/>
            <pc:sldMk cId="0" sldId="320"/>
            <ac:spMk id="1027" creationId="{00000000-0000-0000-0000-000000000000}"/>
          </ac:spMkLst>
        </pc:spChg>
        <pc:picChg chg="add mod">
          <ac:chgData name="Elise van der Pol" userId="eb9dcb29-9d53-4f7b-95df-5417d9f80c84" providerId="ADAL" clId="{60E6A780-1487-4EDB-8490-E3FFF17E8098}" dt="2022-07-12T14:26:35.933" v="13235" actId="1076"/>
          <ac:picMkLst>
            <pc:docMk/>
            <pc:sldMk cId="0" sldId="320"/>
            <ac:picMk id="5" creationId="{C07E80A0-548A-47CB-68D0-F62ECB35F79E}"/>
          </ac:picMkLst>
        </pc:picChg>
      </pc:sldChg>
      <pc:sldChg chg="modSp mod">
        <pc:chgData name="Elise van der Pol" userId="eb9dcb29-9d53-4f7b-95df-5417d9f80c84" providerId="ADAL" clId="{60E6A780-1487-4EDB-8490-E3FFF17E8098}" dt="2022-06-28T12:50:52.865" v="130" actId="27636"/>
        <pc:sldMkLst>
          <pc:docMk/>
          <pc:sldMk cId="0" sldId="328"/>
        </pc:sldMkLst>
        <pc:spChg chg="mod">
          <ac:chgData name="Elise van der Pol" userId="eb9dcb29-9d53-4f7b-95df-5417d9f80c84" providerId="ADAL" clId="{60E6A780-1487-4EDB-8490-E3FFF17E8098}" dt="2022-06-28T12:50:52.865" v="130" actId="27636"/>
          <ac:spMkLst>
            <pc:docMk/>
            <pc:sldMk cId="0" sldId="328"/>
            <ac:spMk id="1119" creationId="{00000000-0000-0000-0000-000000000000}"/>
          </ac:spMkLst>
        </pc:spChg>
      </pc:sldChg>
      <pc:sldChg chg="modSp del mod ord">
        <pc:chgData name="Elise van der Pol" userId="eb9dcb29-9d53-4f7b-95df-5417d9f80c84" providerId="ADAL" clId="{60E6A780-1487-4EDB-8490-E3FFF17E8098}" dt="2022-07-13T05:01:34.996" v="14612" actId="47"/>
        <pc:sldMkLst>
          <pc:docMk/>
          <pc:sldMk cId="450370507" sldId="329"/>
        </pc:sldMkLst>
        <pc:spChg chg="mod">
          <ac:chgData name="Elise van der Pol" userId="eb9dcb29-9d53-4f7b-95df-5417d9f80c84" providerId="ADAL" clId="{60E6A780-1487-4EDB-8490-E3FFF17E8098}" dt="2022-06-28T12:50:52.882" v="131" actId="27636"/>
          <ac:spMkLst>
            <pc:docMk/>
            <pc:sldMk cId="450370507" sldId="329"/>
            <ac:spMk id="1127" creationId="{00000000-0000-0000-0000-000000000000}"/>
          </ac:spMkLst>
        </pc:spChg>
      </pc:sldChg>
      <pc:sldChg chg="modSp add mod">
        <pc:chgData name="Elise van der Pol" userId="eb9dcb29-9d53-4f7b-95df-5417d9f80c84" providerId="ADAL" clId="{60E6A780-1487-4EDB-8490-E3FFF17E8098}" dt="2022-07-12T17:44:49.752" v="14574" actId="27636"/>
        <pc:sldMkLst>
          <pc:docMk/>
          <pc:sldMk cId="450370507" sldId="329"/>
        </pc:sldMkLst>
        <pc:spChg chg="mod">
          <ac:chgData name="Elise van der Pol" userId="eb9dcb29-9d53-4f7b-95df-5417d9f80c84" providerId="ADAL" clId="{60E6A780-1487-4EDB-8490-E3FFF17E8098}" dt="2022-07-12T17:44:49.752" v="14574" actId="27636"/>
          <ac:spMkLst>
            <pc:docMk/>
            <pc:sldMk cId="450370507" sldId="329"/>
            <ac:spMk id="1127" creationId="{00000000-0000-0000-0000-000000000000}"/>
          </ac:spMkLst>
        </pc:spChg>
      </pc:sldChg>
      <pc:sldChg chg="addSp delSp modSp new del mod ord">
        <pc:chgData name="Elise van der Pol" userId="eb9dcb29-9d53-4f7b-95df-5417d9f80c84" providerId="ADAL" clId="{60E6A780-1487-4EDB-8490-E3FFF17E8098}" dt="2022-07-05T09:38:22.869" v="5229" actId="47"/>
        <pc:sldMkLst>
          <pc:docMk/>
          <pc:sldMk cId="1304959822" sldId="330"/>
        </pc:sldMkLst>
        <pc:spChg chg="mod">
          <ac:chgData name="Elise van der Pol" userId="eb9dcb29-9d53-4f7b-95df-5417d9f80c84" providerId="ADAL" clId="{60E6A780-1487-4EDB-8490-E3FFF17E8098}" dt="2022-06-28T12:35:53.072" v="98" actId="20577"/>
          <ac:spMkLst>
            <pc:docMk/>
            <pc:sldMk cId="1304959822" sldId="330"/>
            <ac:spMk id="2" creationId="{68BA21C3-35AD-E5E9-3323-72E8469E98E0}"/>
          </ac:spMkLst>
        </pc:spChg>
        <pc:spChg chg="del mod">
          <ac:chgData name="Elise van der Pol" userId="eb9dcb29-9d53-4f7b-95df-5417d9f80c84" providerId="ADAL" clId="{60E6A780-1487-4EDB-8490-E3FFF17E8098}" dt="2022-07-05T09:37:53.781" v="5220" actId="21"/>
          <ac:spMkLst>
            <pc:docMk/>
            <pc:sldMk cId="1304959822" sldId="330"/>
            <ac:spMk id="3" creationId="{620FC49F-7D36-9E4D-230E-CE3AA0AD0A63}"/>
          </ac:spMkLst>
        </pc:spChg>
        <pc:spChg chg="add del">
          <ac:chgData name="Elise van der Pol" userId="eb9dcb29-9d53-4f7b-95df-5417d9f80c84" providerId="ADAL" clId="{60E6A780-1487-4EDB-8490-E3FFF17E8098}" dt="2022-07-05T09:37:56.530" v="5221" actId="478"/>
          <ac:spMkLst>
            <pc:docMk/>
            <pc:sldMk cId="1304959822" sldId="330"/>
            <ac:spMk id="4" creationId="{0B43399A-F812-F8B5-E802-8379361A512E}"/>
          </ac:spMkLst>
        </pc:spChg>
        <pc:spChg chg="add mod">
          <ac:chgData name="Elise van der Pol" userId="eb9dcb29-9d53-4f7b-95df-5417d9f80c84" providerId="ADAL" clId="{60E6A780-1487-4EDB-8490-E3FFF17E8098}" dt="2022-07-05T09:37:57.068" v="5222"/>
          <ac:spMkLst>
            <pc:docMk/>
            <pc:sldMk cId="1304959822" sldId="330"/>
            <ac:spMk id="5" creationId="{91154375-1495-9869-086D-06A3CC275482}"/>
          </ac:spMkLst>
        </pc:spChg>
      </pc:sldChg>
      <pc:sldChg chg="addSp delSp modSp new mod ord modAnim">
        <pc:chgData name="Elise van der Pol" userId="eb9dcb29-9d53-4f7b-95df-5417d9f80c84" providerId="ADAL" clId="{60E6A780-1487-4EDB-8490-E3FFF17E8098}" dt="2022-07-12T09:17:13.132" v="9144" actId="20577"/>
        <pc:sldMkLst>
          <pc:docMk/>
          <pc:sldMk cId="3860810277" sldId="331"/>
        </pc:sldMkLst>
        <pc:spChg chg="mod">
          <ac:chgData name="Elise van der Pol" userId="eb9dcb29-9d53-4f7b-95df-5417d9f80c84" providerId="ADAL" clId="{60E6A780-1487-4EDB-8490-E3FFF17E8098}" dt="2022-06-28T12:50:43.899" v="123" actId="20577"/>
          <ac:spMkLst>
            <pc:docMk/>
            <pc:sldMk cId="3860810277" sldId="331"/>
            <ac:spMk id="2" creationId="{24CC80A7-BA05-5F0A-9CB7-15A1B3E2E012}"/>
          </ac:spMkLst>
        </pc:spChg>
        <pc:spChg chg="del mod">
          <ac:chgData name="Elise van der Pol" userId="eb9dcb29-9d53-4f7b-95df-5417d9f80c84" providerId="ADAL" clId="{60E6A780-1487-4EDB-8490-E3FFF17E8098}" dt="2022-06-28T12:50:50.780" v="125" actId="21"/>
          <ac:spMkLst>
            <pc:docMk/>
            <pc:sldMk cId="3860810277" sldId="331"/>
            <ac:spMk id="3" creationId="{D253393B-6349-4F74-377F-FA87BD7E4E55}"/>
          </ac:spMkLst>
        </pc:spChg>
        <pc:spChg chg="del">
          <ac:chgData name="Elise van der Pol" userId="eb9dcb29-9d53-4f7b-95df-5417d9f80c84" providerId="ADAL" clId="{60E6A780-1487-4EDB-8490-E3FFF17E8098}" dt="2022-06-28T12:50:52.388" v="126" actId="478"/>
          <ac:spMkLst>
            <pc:docMk/>
            <pc:sldMk cId="3860810277" sldId="331"/>
            <ac:spMk id="4" creationId="{D4BEF1B4-A9DB-FA39-B5BE-1285D0CBDB18}"/>
          </ac:spMkLst>
        </pc:spChg>
        <pc:spChg chg="add mod">
          <ac:chgData name="Elise van der Pol" userId="eb9dcb29-9d53-4f7b-95df-5417d9f80c84" providerId="ADAL" clId="{60E6A780-1487-4EDB-8490-E3FFF17E8098}" dt="2022-07-12T09:17:13.132" v="9144" actId="20577"/>
          <ac:spMkLst>
            <pc:docMk/>
            <pc:sldMk cId="3860810277" sldId="331"/>
            <ac:spMk id="5" creationId="{42568E94-78F0-1508-B2D6-D61B0FE539F0}"/>
          </ac:spMkLst>
        </pc:spChg>
      </pc:sldChg>
      <pc:sldChg chg="addSp delSp modSp new mod modAnim">
        <pc:chgData name="Elise van der Pol" userId="eb9dcb29-9d53-4f7b-95df-5417d9f80c84" providerId="ADAL" clId="{60E6A780-1487-4EDB-8490-E3FFF17E8098}" dt="2022-07-12T15:05:44.664" v="13737"/>
        <pc:sldMkLst>
          <pc:docMk/>
          <pc:sldMk cId="2628076008" sldId="332"/>
        </pc:sldMkLst>
        <pc:spChg chg="mod">
          <ac:chgData name="Elise van der Pol" userId="eb9dcb29-9d53-4f7b-95df-5417d9f80c84" providerId="ADAL" clId="{60E6A780-1487-4EDB-8490-E3FFF17E8098}" dt="2022-06-28T13:33:31.724" v="1110" actId="20577"/>
          <ac:spMkLst>
            <pc:docMk/>
            <pc:sldMk cId="2628076008" sldId="332"/>
            <ac:spMk id="2" creationId="{ED1BB976-CD26-B124-2127-6439CB00842C}"/>
          </ac:spMkLst>
        </pc:spChg>
        <pc:spChg chg="del mod">
          <ac:chgData name="Elise van der Pol" userId="eb9dcb29-9d53-4f7b-95df-5417d9f80c84" providerId="ADAL" clId="{60E6A780-1487-4EDB-8490-E3FFF17E8098}" dt="2022-06-28T13:04:05.513" v="894" actId="21"/>
          <ac:spMkLst>
            <pc:docMk/>
            <pc:sldMk cId="2628076008" sldId="332"/>
            <ac:spMk id="3" creationId="{5BE9CA5F-9FA6-9CF5-9E04-8D941B6220F9}"/>
          </ac:spMkLst>
        </pc:spChg>
        <pc:spChg chg="del">
          <ac:chgData name="Elise van der Pol" userId="eb9dcb29-9d53-4f7b-95df-5417d9f80c84" providerId="ADAL" clId="{60E6A780-1487-4EDB-8490-E3FFF17E8098}" dt="2022-06-28T13:04:07.202" v="895" actId="478"/>
          <ac:spMkLst>
            <pc:docMk/>
            <pc:sldMk cId="2628076008" sldId="332"/>
            <ac:spMk id="4" creationId="{55E1598F-49F8-E8AA-0C7E-6EA639DDACF5}"/>
          </ac:spMkLst>
        </pc:spChg>
        <pc:spChg chg="add mod">
          <ac:chgData name="Elise van der Pol" userId="eb9dcb29-9d53-4f7b-95df-5417d9f80c84" providerId="ADAL" clId="{60E6A780-1487-4EDB-8490-E3FFF17E8098}" dt="2022-07-12T15:04:20.400" v="13734" actId="20577"/>
          <ac:spMkLst>
            <pc:docMk/>
            <pc:sldMk cId="2628076008" sldId="332"/>
            <ac:spMk id="5" creationId="{24BE3C62-AB54-B1D5-769A-0D667B8E1DC7}"/>
          </ac:spMkLst>
        </pc:spChg>
        <pc:spChg chg="mod">
          <ac:chgData name="Elise van der Pol" userId="eb9dcb29-9d53-4f7b-95df-5417d9f80c84" providerId="ADAL" clId="{60E6A780-1487-4EDB-8490-E3FFF17E8098}" dt="2022-06-28T13:59:14.808" v="1539"/>
          <ac:spMkLst>
            <pc:docMk/>
            <pc:sldMk cId="2628076008" sldId="332"/>
            <ac:spMk id="7" creationId="{2D462F85-078F-477F-E0AC-ED8A4AE83320}"/>
          </ac:spMkLst>
        </pc:spChg>
        <pc:spChg chg="mod">
          <ac:chgData name="Elise van der Pol" userId="eb9dcb29-9d53-4f7b-95df-5417d9f80c84" providerId="ADAL" clId="{60E6A780-1487-4EDB-8490-E3FFF17E8098}" dt="2022-06-28T13:59:14.808" v="1539"/>
          <ac:spMkLst>
            <pc:docMk/>
            <pc:sldMk cId="2628076008" sldId="332"/>
            <ac:spMk id="8" creationId="{06CAF06E-52F4-C491-9125-41450AE523D2}"/>
          </ac:spMkLst>
        </pc:spChg>
        <pc:spChg chg="mod">
          <ac:chgData name="Elise van der Pol" userId="eb9dcb29-9d53-4f7b-95df-5417d9f80c84" providerId="ADAL" clId="{60E6A780-1487-4EDB-8490-E3FFF17E8098}" dt="2022-06-28T13:59:14.808" v="1539"/>
          <ac:spMkLst>
            <pc:docMk/>
            <pc:sldMk cId="2628076008" sldId="332"/>
            <ac:spMk id="9" creationId="{3C1CB9B1-C3A8-878B-5CA5-CB25FC06EF18}"/>
          </ac:spMkLst>
        </pc:spChg>
        <pc:spChg chg="mod">
          <ac:chgData name="Elise van der Pol" userId="eb9dcb29-9d53-4f7b-95df-5417d9f80c84" providerId="ADAL" clId="{60E6A780-1487-4EDB-8490-E3FFF17E8098}" dt="2022-06-28T13:59:14.808" v="1539"/>
          <ac:spMkLst>
            <pc:docMk/>
            <pc:sldMk cId="2628076008" sldId="332"/>
            <ac:spMk id="10" creationId="{5CC6E9A2-9A8B-9BEA-9B1D-43DE906DEA1D}"/>
          </ac:spMkLst>
        </pc:spChg>
        <pc:spChg chg="mod">
          <ac:chgData name="Elise van der Pol" userId="eb9dcb29-9d53-4f7b-95df-5417d9f80c84" providerId="ADAL" clId="{60E6A780-1487-4EDB-8490-E3FFF17E8098}" dt="2022-06-28T13:59:14.808" v="1539"/>
          <ac:spMkLst>
            <pc:docMk/>
            <pc:sldMk cId="2628076008" sldId="332"/>
            <ac:spMk id="11" creationId="{15F56623-E487-C445-9B1A-C8B0B7B537B9}"/>
          </ac:spMkLst>
        </pc:spChg>
        <pc:spChg chg="mod">
          <ac:chgData name="Elise van der Pol" userId="eb9dcb29-9d53-4f7b-95df-5417d9f80c84" providerId="ADAL" clId="{60E6A780-1487-4EDB-8490-E3FFF17E8098}" dt="2022-06-28T13:59:14.808" v="1539"/>
          <ac:spMkLst>
            <pc:docMk/>
            <pc:sldMk cId="2628076008" sldId="332"/>
            <ac:spMk id="12" creationId="{D9CF3087-EC06-5926-0B95-BF15E117C45E}"/>
          </ac:spMkLst>
        </pc:spChg>
        <pc:spChg chg="mod">
          <ac:chgData name="Elise van der Pol" userId="eb9dcb29-9d53-4f7b-95df-5417d9f80c84" providerId="ADAL" clId="{60E6A780-1487-4EDB-8490-E3FFF17E8098}" dt="2022-06-28T13:59:14.808" v="1539"/>
          <ac:spMkLst>
            <pc:docMk/>
            <pc:sldMk cId="2628076008" sldId="332"/>
            <ac:spMk id="13" creationId="{8F4EBC99-C95C-F62A-1529-FD852DC30FE1}"/>
          </ac:spMkLst>
        </pc:spChg>
        <pc:spChg chg="add del mod">
          <ac:chgData name="Elise van der Pol" userId="eb9dcb29-9d53-4f7b-95df-5417d9f80c84" providerId="ADAL" clId="{60E6A780-1487-4EDB-8490-E3FFF17E8098}" dt="2022-06-28T14:00:09.319" v="1575" actId="478"/>
          <ac:spMkLst>
            <pc:docMk/>
            <pc:sldMk cId="2628076008" sldId="332"/>
            <ac:spMk id="14" creationId="{F8175934-648E-8DD5-5748-B83234AF99A1}"/>
          </ac:spMkLst>
        </pc:spChg>
        <pc:spChg chg="add del mod">
          <ac:chgData name="Elise van der Pol" userId="eb9dcb29-9d53-4f7b-95df-5417d9f80c84" providerId="ADAL" clId="{60E6A780-1487-4EDB-8490-E3FFF17E8098}" dt="2022-06-28T14:00:09.319" v="1575" actId="478"/>
          <ac:spMkLst>
            <pc:docMk/>
            <pc:sldMk cId="2628076008" sldId="332"/>
            <ac:spMk id="16" creationId="{1C93AD4D-1782-19A5-8DE2-DC73D953EA07}"/>
          </ac:spMkLst>
        </pc:spChg>
        <pc:spChg chg="mod">
          <ac:chgData name="Elise van der Pol" userId="eb9dcb29-9d53-4f7b-95df-5417d9f80c84" providerId="ADAL" clId="{60E6A780-1487-4EDB-8490-E3FFF17E8098}" dt="2022-06-28T14:01:04.574" v="1630"/>
          <ac:spMkLst>
            <pc:docMk/>
            <pc:sldMk cId="2628076008" sldId="332"/>
            <ac:spMk id="18" creationId="{AFCCBCC2-9D92-8946-843B-BC570EDE365F}"/>
          </ac:spMkLst>
        </pc:spChg>
        <pc:spChg chg="mod">
          <ac:chgData name="Elise van der Pol" userId="eb9dcb29-9d53-4f7b-95df-5417d9f80c84" providerId="ADAL" clId="{60E6A780-1487-4EDB-8490-E3FFF17E8098}" dt="2022-06-28T14:01:04.574" v="1630"/>
          <ac:spMkLst>
            <pc:docMk/>
            <pc:sldMk cId="2628076008" sldId="332"/>
            <ac:spMk id="19" creationId="{DC19266A-A1A3-115F-43C9-4B225F6824F9}"/>
          </ac:spMkLst>
        </pc:spChg>
        <pc:spChg chg="mod">
          <ac:chgData name="Elise van der Pol" userId="eb9dcb29-9d53-4f7b-95df-5417d9f80c84" providerId="ADAL" clId="{60E6A780-1487-4EDB-8490-E3FFF17E8098}" dt="2022-06-28T14:01:04.574" v="1630"/>
          <ac:spMkLst>
            <pc:docMk/>
            <pc:sldMk cId="2628076008" sldId="332"/>
            <ac:spMk id="20" creationId="{13920D32-164D-4F72-CDD5-EF80A36B914C}"/>
          </ac:spMkLst>
        </pc:spChg>
        <pc:spChg chg="mod">
          <ac:chgData name="Elise van der Pol" userId="eb9dcb29-9d53-4f7b-95df-5417d9f80c84" providerId="ADAL" clId="{60E6A780-1487-4EDB-8490-E3FFF17E8098}" dt="2022-06-28T14:01:04.574" v="1630"/>
          <ac:spMkLst>
            <pc:docMk/>
            <pc:sldMk cId="2628076008" sldId="332"/>
            <ac:spMk id="21" creationId="{6A62DFDD-EC41-6EA4-814B-0291BAAA3A7E}"/>
          </ac:spMkLst>
        </pc:spChg>
        <pc:spChg chg="mod">
          <ac:chgData name="Elise van der Pol" userId="eb9dcb29-9d53-4f7b-95df-5417d9f80c84" providerId="ADAL" clId="{60E6A780-1487-4EDB-8490-E3FFF17E8098}" dt="2022-06-28T14:01:04.574" v="1630"/>
          <ac:spMkLst>
            <pc:docMk/>
            <pc:sldMk cId="2628076008" sldId="332"/>
            <ac:spMk id="22" creationId="{BA8A62CD-CC88-67A9-8ABD-E27B8AC5DC66}"/>
          </ac:spMkLst>
        </pc:spChg>
        <pc:spChg chg="mod">
          <ac:chgData name="Elise van der Pol" userId="eb9dcb29-9d53-4f7b-95df-5417d9f80c84" providerId="ADAL" clId="{60E6A780-1487-4EDB-8490-E3FFF17E8098}" dt="2022-06-28T14:01:04.574" v="1630"/>
          <ac:spMkLst>
            <pc:docMk/>
            <pc:sldMk cId="2628076008" sldId="332"/>
            <ac:spMk id="23" creationId="{14C17105-929F-3EB4-8851-67AAE60C27B0}"/>
          </ac:spMkLst>
        </pc:spChg>
        <pc:spChg chg="mod">
          <ac:chgData name="Elise van der Pol" userId="eb9dcb29-9d53-4f7b-95df-5417d9f80c84" providerId="ADAL" clId="{60E6A780-1487-4EDB-8490-E3FFF17E8098}" dt="2022-06-28T14:01:04.574" v="1630"/>
          <ac:spMkLst>
            <pc:docMk/>
            <pc:sldMk cId="2628076008" sldId="332"/>
            <ac:spMk id="24" creationId="{B97C1C78-ECB7-055E-1144-8A891D8D59AF}"/>
          </ac:spMkLst>
        </pc:spChg>
        <pc:spChg chg="add mod">
          <ac:chgData name="Elise van der Pol" userId="eb9dcb29-9d53-4f7b-95df-5417d9f80c84" providerId="ADAL" clId="{60E6A780-1487-4EDB-8490-E3FFF17E8098}" dt="2022-07-12T09:24:26.685" v="9330" actId="1036"/>
          <ac:spMkLst>
            <pc:docMk/>
            <pc:sldMk cId="2628076008" sldId="332"/>
            <ac:spMk id="25" creationId="{B4074A5B-639D-82F6-46E3-FF062ECA803D}"/>
          </ac:spMkLst>
        </pc:spChg>
        <pc:spChg chg="add mod">
          <ac:chgData name="Elise van der Pol" userId="eb9dcb29-9d53-4f7b-95df-5417d9f80c84" providerId="ADAL" clId="{60E6A780-1487-4EDB-8490-E3FFF17E8098}" dt="2022-07-12T09:24:26.685" v="9330" actId="1036"/>
          <ac:spMkLst>
            <pc:docMk/>
            <pc:sldMk cId="2628076008" sldId="332"/>
            <ac:spMk id="27" creationId="{8D037E8B-12AD-0899-4B15-48169300C383}"/>
          </ac:spMkLst>
        </pc:spChg>
        <pc:spChg chg="add mod">
          <ac:chgData name="Elise van der Pol" userId="eb9dcb29-9d53-4f7b-95df-5417d9f80c84" providerId="ADAL" clId="{60E6A780-1487-4EDB-8490-E3FFF17E8098}" dt="2022-07-12T09:24:26.685" v="9330" actId="1036"/>
          <ac:spMkLst>
            <pc:docMk/>
            <pc:sldMk cId="2628076008" sldId="332"/>
            <ac:spMk id="29" creationId="{97F53A3C-DAF3-77FA-F09D-F05058F1B296}"/>
          </ac:spMkLst>
        </pc:spChg>
        <pc:grpChg chg="add del mod">
          <ac:chgData name="Elise van der Pol" userId="eb9dcb29-9d53-4f7b-95df-5417d9f80c84" providerId="ADAL" clId="{60E6A780-1487-4EDB-8490-E3FFF17E8098}" dt="2022-06-28T14:00:09.319" v="1575" actId="478"/>
          <ac:grpSpMkLst>
            <pc:docMk/>
            <pc:sldMk cId="2628076008" sldId="332"/>
            <ac:grpSpMk id="6" creationId="{BF75BBF9-BE90-B38D-0CD0-FC6F65B309C3}"/>
          </ac:grpSpMkLst>
        </pc:grpChg>
        <pc:grpChg chg="add mod">
          <ac:chgData name="Elise van der Pol" userId="eb9dcb29-9d53-4f7b-95df-5417d9f80c84" providerId="ADAL" clId="{60E6A780-1487-4EDB-8490-E3FFF17E8098}" dt="2022-07-12T09:24:26.685" v="9330" actId="1036"/>
          <ac:grpSpMkLst>
            <pc:docMk/>
            <pc:sldMk cId="2628076008" sldId="332"/>
            <ac:grpSpMk id="17" creationId="{5D77E562-FE67-EEF8-168F-BA96DC029A6C}"/>
          </ac:grpSpMkLst>
        </pc:grpChg>
      </pc:sldChg>
      <pc:sldChg chg="addSp delSp modSp new mod modAnim">
        <pc:chgData name="Elise van der Pol" userId="eb9dcb29-9d53-4f7b-95df-5417d9f80c84" providerId="ADAL" clId="{60E6A780-1487-4EDB-8490-E3FFF17E8098}" dt="2022-07-12T08:24:23.767" v="8966" actId="20577"/>
        <pc:sldMkLst>
          <pc:docMk/>
          <pc:sldMk cId="1723870516" sldId="333"/>
        </pc:sldMkLst>
        <pc:spChg chg="mod">
          <ac:chgData name="Elise van der Pol" userId="eb9dcb29-9d53-4f7b-95df-5417d9f80c84" providerId="ADAL" clId="{60E6A780-1487-4EDB-8490-E3FFF17E8098}" dt="2022-07-12T08:23:21.592" v="8888" actId="6549"/>
          <ac:spMkLst>
            <pc:docMk/>
            <pc:sldMk cId="1723870516" sldId="333"/>
            <ac:spMk id="2" creationId="{78EB5595-20DE-F228-50B3-FA6656377317}"/>
          </ac:spMkLst>
        </pc:spChg>
        <pc:spChg chg="del mod">
          <ac:chgData name="Elise van der Pol" userId="eb9dcb29-9d53-4f7b-95df-5417d9f80c84" providerId="ADAL" clId="{60E6A780-1487-4EDB-8490-E3FFF17E8098}" dt="2022-06-28T13:50:47.839" v="1352" actId="21"/>
          <ac:spMkLst>
            <pc:docMk/>
            <pc:sldMk cId="1723870516" sldId="333"/>
            <ac:spMk id="3" creationId="{506B63BF-0D9C-F399-9467-9C985456FD4C}"/>
          </ac:spMkLst>
        </pc:spChg>
        <pc:spChg chg="del">
          <ac:chgData name="Elise van der Pol" userId="eb9dcb29-9d53-4f7b-95df-5417d9f80c84" providerId="ADAL" clId="{60E6A780-1487-4EDB-8490-E3FFF17E8098}" dt="2022-06-28T13:50:51.285" v="1353" actId="478"/>
          <ac:spMkLst>
            <pc:docMk/>
            <pc:sldMk cId="1723870516" sldId="333"/>
            <ac:spMk id="4" creationId="{05233298-4CFA-3FCE-AAF0-8972FFA71ECD}"/>
          </ac:spMkLst>
        </pc:spChg>
        <pc:spChg chg="add del mod">
          <ac:chgData name="Elise van der Pol" userId="eb9dcb29-9d53-4f7b-95df-5417d9f80c84" providerId="ADAL" clId="{60E6A780-1487-4EDB-8490-E3FFF17E8098}" dt="2022-06-28T13:55:55.403" v="1460" actId="21"/>
          <ac:spMkLst>
            <pc:docMk/>
            <pc:sldMk cId="1723870516" sldId="333"/>
            <ac:spMk id="5" creationId="{7F023E26-2972-F254-219A-A6F28041E8E2}"/>
          </ac:spMkLst>
        </pc:spChg>
        <pc:spChg chg="add del mod">
          <ac:chgData name="Elise van der Pol" userId="eb9dcb29-9d53-4f7b-95df-5417d9f80c84" providerId="ADAL" clId="{60E6A780-1487-4EDB-8490-E3FFF17E8098}" dt="2022-06-28T13:52:00.892" v="1362" actId="478"/>
          <ac:spMkLst>
            <pc:docMk/>
            <pc:sldMk cId="1723870516" sldId="333"/>
            <ac:spMk id="6" creationId="{DD2B06E5-EA3E-EF82-DB18-8328D2AC4E3C}"/>
          </ac:spMkLst>
        </pc:spChg>
        <pc:spChg chg="add mod topLvl">
          <ac:chgData name="Elise van der Pol" userId="eb9dcb29-9d53-4f7b-95df-5417d9f80c84" providerId="ADAL" clId="{60E6A780-1487-4EDB-8490-E3FFF17E8098}" dt="2022-06-28T13:55:48.932" v="1454" actId="164"/>
          <ac:spMkLst>
            <pc:docMk/>
            <pc:sldMk cId="1723870516" sldId="333"/>
            <ac:spMk id="7" creationId="{A2832A22-34D7-D3C3-8FC3-8185E3FB3DAC}"/>
          </ac:spMkLst>
        </pc:spChg>
        <pc:spChg chg="add del mod">
          <ac:chgData name="Elise van der Pol" userId="eb9dcb29-9d53-4f7b-95df-5417d9f80c84" providerId="ADAL" clId="{60E6A780-1487-4EDB-8490-E3FFF17E8098}" dt="2022-06-28T13:53:27.999" v="1377" actId="478"/>
          <ac:spMkLst>
            <pc:docMk/>
            <pc:sldMk cId="1723870516" sldId="333"/>
            <ac:spMk id="9" creationId="{B9FBF8FC-4FB1-BBF0-D82E-A322AF4C0599}"/>
          </ac:spMkLst>
        </pc:spChg>
        <pc:spChg chg="add mod topLvl">
          <ac:chgData name="Elise van der Pol" userId="eb9dcb29-9d53-4f7b-95df-5417d9f80c84" providerId="ADAL" clId="{60E6A780-1487-4EDB-8490-E3FFF17E8098}" dt="2022-06-28T13:55:48.932" v="1454" actId="164"/>
          <ac:spMkLst>
            <pc:docMk/>
            <pc:sldMk cId="1723870516" sldId="333"/>
            <ac:spMk id="11" creationId="{BA4ADE6B-12B5-C242-8FA2-5B9D899F2C49}"/>
          </ac:spMkLst>
        </pc:spChg>
        <pc:spChg chg="add mod topLvl">
          <ac:chgData name="Elise van der Pol" userId="eb9dcb29-9d53-4f7b-95df-5417d9f80c84" providerId="ADAL" clId="{60E6A780-1487-4EDB-8490-E3FFF17E8098}" dt="2022-06-28T13:55:48.932" v="1454" actId="164"/>
          <ac:spMkLst>
            <pc:docMk/>
            <pc:sldMk cId="1723870516" sldId="333"/>
            <ac:spMk id="13" creationId="{57AC2CE4-FBC7-7A05-04C6-95D1E12685FB}"/>
          </ac:spMkLst>
        </pc:spChg>
        <pc:spChg chg="add mod topLvl">
          <ac:chgData name="Elise van der Pol" userId="eb9dcb29-9d53-4f7b-95df-5417d9f80c84" providerId="ADAL" clId="{60E6A780-1487-4EDB-8490-E3FFF17E8098}" dt="2022-06-28T13:55:48.932" v="1454" actId="164"/>
          <ac:spMkLst>
            <pc:docMk/>
            <pc:sldMk cId="1723870516" sldId="333"/>
            <ac:spMk id="15" creationId="{F3792B90-CA98-3370-016E-289299A1AF25}"/>
          </ac:spMkLst>
        </pc:spChg>
        <pc:spChg chg="add mod topLvl">
          <ac:chgData name="Elise van der Pol" userId="eb9dcb29-9d53-4f7b-95df-5417d9f80c84" providerId="ADAL" clId="{60E6A780-1487-4EDB-8490-E3FFF17E8098}" dt="2022-06-28T13:55:48.932" v="1454" actId="164"/>
          <ac:spMkLst>
            <pc:docMk/>
            <pc:sldMk cId="1723870516" sldId="333"/>
            <ac:spMk id="17" creationId="{6AE616B7-581C-44E4-2C74-EBF65B75BFC2}"/>
          </ac:spMkLst>
        </pc:spChg>
        <pc:spChg chg="add mod topLvl">
          <ac:chgData name="Elise van der Pol" userId="eb9dcb29-9d53-4f7b-95df-5417d9f80c84" providerId="ADAL" clId="{60E6A780-1487-4EDB-8490-E3FFF17E8098}" dt="2022-06-28T13:55:48.932" v="1454" actId="164"/>
          <ac:spMkLst>
            <pc:docMk/>
            <pc:sldMk cId="1723870516" sldId="333"/>
            <ac:spMk id="19" creationId="{A721E85E-3088-6F2D-62C5-E7D62AF9FD91}"/>
          </ac:spMkLst>
        </pc:spChg>
        <pc:spChg chg="add mod topLvl">
          <ac:chgData name="Elise van der Pol" userId="eb9dcb29-9d53-4f7b-95df-5417d9f80c84" providerId="ADAL" clId="{60E6A780-1487-4EDB-8490-E3FFF17E8098}" dt="2022-06-28T13:55:48.932" v="1454" actId="164"/>
          <ac:spMkLst>
            <pc:docMk/>
            <pc:sldMk cId="1723870516" sldId="333"/>
            <ac:spMk id="21" creationId="{02C69290-850F-E2F2-152C-2DAFA0AEB410}"/>
          </ac:spMkLst>
        </pc:spChg>
        <pc:spChg chg="add del mod">
          <ac:chgData name="Elise van der Pol" userId="eb9dcb29-9d53-4f7b-95df-5417d9f80c84" providerId="ADAL" clId="{60E6A780-1487-4EDB-8490-E3FFF17E8098}" dt="2022-06-28T13:56:16.903" v="1498" actId="21"/>
          <ac:spMkLst>
            <pc:docMk/>
            <pc:sldMk cId="1723870516" sldId="333"/>
            <ac:spMk id="24" creationId="{3D3E0D68-5F89-303D-B0F6-154A56F402F6}"/>
          </ac:spMkLst>
        </pc:spChg>
        <pc:spChg chg="add del mod">
          <ac:chgData name="Elise van der Pol" userId="eb9dcb29-9d53-4f7b-95df-5417d9f80c84" providerId="ADAL" clId="{60E6A780-1487-4EDB-8490-E3FFF17E8098}" dt="2022-06-28T14:00:50.935" v="1626" actId="21"/>
          <ac:spMkLst>
            <pc:docMk/>
            <pc:sldMk cId="1723870516" sldId="333"/>
            <ac:spMk id="25" creationId="{088FE068-CC90-4F5E-2677-A3BB861F774B}"/>
          </ac:spMkLst>
        </pc:spChg>
        <pc:spChg chg="mod topLvl">
          <ac:chgData name="Elise van der Pol" userId="eb9dcb29-9d53-4f7b-95df-5417d9f80c84" providerId="ADAL" clId="{60E6A780-1487-4EDB-8490-E3FFF17E8098}" dt="2022-06-28T14:00:35.338" v="1614" actId="1037"/>
          <ac:spMkLst>
            <pc:docMk/>
            <pc:sldMk cId="1723870516" sldId="333"/>
            <ac:spMk id="27" creationId="{8EF97BBF-0C06-3E6C-F2B8-2DC5741CC38B}"/>
          </ac:spMkLst>
        </pc:spChg>
        <pc:spChg chg="mod topLvl">
          <ac:chgData name="Elise van der Pol" userId="eb9dcb29-9d53-4f7b-95df-5417d9f80c84" providerId="ADAL" clId="{60E6A780-1487-4EDB-8490-E3FFF17E8098}" dt="2022-06-28T14:00:25.223" v="1589" actId="1035"/>
          <ac:spMkLst>
            <pc:docMk/>
            <pc:sldMk cId="1723870516" sldId="333"/>
            <ac:spMk id="28" creationId="{2A28DE6E-EA0B-CFC7-90F2-F736005FBB07}"/>
          </ac:spMkLst>
        </pc:spChg>
        <pc:spChg chg="mod topLvl">
          <ac:chgData name="Elise van der Pol" userId="eb9dcb29-9d53-4f7b-95df-5417d9f80c84" providerId="ADAL" clId="{60E6A780-1487-4EDB-8490-E3FFF17E8098}" dt="2022-06-28T14:00:40.099" v="1625" actId="1038"/>
          <ac:spMkLst>
            <pc:docMk/>
            <pc:sldMk cId="1723870516" sldId="333"/>
            <ac:spMk id="29" creationId="{98567EA7-ADBD-4ECF-4344-797D949C6C12}"/>
          </ac:spMkLst>
        </pc:spChg>
        <pc:spChg chg="mod topLvl">
          <ac:chgData name="Elise van der Pol" userId="eb9dcb29-9d53-4f7b-95df-5417d9f80c84" providerId="ADAL" clId="{60E6A780-1487-4EDB-8490-E3FFF17E8098}" dt="2022-06-28T14:00:20.592" v="1576" actId="165"/>
          <ac:spMkLst>
            <pc:docMk/>
            <pc:sldMk cId="1723870516" sldId="333"/>
            <ac:spMk id="30" creationId="{9DA02A36-4A78-A9E6-84D7-31CA2CC7131C}"/>
          </ac:spMkLst>
        </pc:spChg>
        <pc:spChg chg="mod topLvl">
          <ac:chgData name="Elise van der Pol" userId="eb9dcb29-9d53-4f7b-95df-5417d9f80c84" providerId="ADAL" clId="{60E6A780-1487-4EDB-8490-E3FFF17E8098}" dt="2022-06-28T14:00:40.099" v="1625" actId="1038"/>
          <ac:spMkLst>
            <pc:docMk/>
            <pc:sldMk cId="1723870516" sldId="333"/>
            <ac:spMk id="31" creationId="{BE9880FD-ADEC-9732-1984-FCE7C8F2F8F5}"/>
          </ac:spMkLst>
        </pc:spChg>
        <pc:spChg chg="mod topLvl">
          <ac:chgData name="Elise van der Pol" userId="eb9dcb29-9d53-4f7b-95df-5417d9f80c84" providerId="ADAL" clId="{60E6A780-1487-4EDB-8490-E3FFF17E8098}" dt="2022-06-28T14:00:35.338" v="1614" actId="1037"/>
          <ac:spMkLst>
            <pc:docMk/>
            <pc:sldMk cId="1723870516" sldId="333"/>
            <ac:spMk id="32" creationId="{7C9E4AE8-A836-D9A0-825B-27D145287248}"/>
          </ac:spMkLst>
        </pc:spChg>
        <pc:spChg chg="mod topLvl">
          <ac:chgData name="Elise van der Pol" userId="eb9dcb29-9d53-4f7b-95df-5417d9f80c84" providerId="ADAL" clId="{60E6A780-1487-4EDB-8490-E3FFF17E8098}" dt="2022-06-28T14:00:40.099" v="1625" actId="1038"/>
          <ac:spMkLst>
            <pc:docMk/>
            <pc:sldMk cId="1723870516" sldId="333"/>
            <ac:spMk id="33" creationId="{9EF7792E-F4EA-74A2-48E0-833FD22AD17F}"/>
          </ac:spMkLst>
        </pc:spChg>
        <pc:spChg chg="add del mod">
          <ac:chgData name="Elise van der Pol" userId="eb9dcb29-9d53-4f7b-95df-5417d9f80c84" providerId="ADAL" clId="{60E6A780-1487-4EDB-8490-E3FFF17E8098}" dt="2022-06-28T14:00:55.311" v="1627" actId="478"/>
          <ac:spMkLst>
            <pc:docMk/>
            <pc:sldMk cId="1723870516" sldId="333"/>
            <ac:spMk id="35" creationId="{9180E38F-2120-07AC-EB34-A4DCBA08F8B4}"/>
          </ac:spMkLst>
        </pc:spChg>
        <pc:spChg chg="add mod">
          <ac:chgData name="Elise van der Pol" userId="eb9dcb29-9d53-4f7b-95df-5417d9f80c84" providerId="ADAL" clId="{60E6A780-1487-4EDB-8490-E3FFF17E8098}" dt="2022-07-12T08:24:23.767" v="8966" actId="20577"/>
          <ac:spMkLst>
            <pc:docMk/>
            <pc:sldMk cId="1723870516" sldId="333"/>
            <ac:spMk id="37" creationId="{0B33467F-0D3F-345D-7832-DEA6C425246E}"/>
          </ac:spMkLst>
        </pc:spChg>
        <pc:grpChg chg="add del mod">
          <ac:chgData name="Elise van der Pol" userId="eb9dcb29-9d53-4f7b-95df-5417d9f80c84" providerId="ADAL" clId="{60E6A780-1487-4EDB-8490-E3FFF17E8098}" dt="2022-06-28T13:55:48.932" v="1454" actId="164"/>
          <ac:grpSpMkLst>
            <pc:docMk/>
            <pc:sldMk cId="1723870516" sldId="333"/>
            <ac:grpSpMk id="22" creationId="{63C4F58C-B053-2063-5C39-780D4C0FD48B}"/>
          </ac:grpSpMkLst>
        </pc:grpChg>
        <pc:grpChg chg="add del mod">
          <ac:chgData name="Elise van der Pol" userId="eb9dcb29-9d53-4f7b-95df-5417d9f80c84" providerId="ADAL" clId="{60E6A780-1487-4EDB-8490-E3FFF17E8098}" dt="2022-06-28T13:56:25.429" v="1501" actId="21"/>
          <ac:grpSpMkLst>
            <pc:docMk/>
            <pc:sldMk cId="1723870516" sldId="333"/>
            <ac:grpSpMk id="23" creationId="{C1A67370-8703-62EB-92B6-7230A13E5B85}"/>
          </ac:grpSpMkLst>
        </pc:grpChg>
        <pc:grpChg chg="add del mod">
          <ac:chgData name="Elise van der Pol" userId="eb9dcb29-9d53-4f7b-95df-5417d9f80c84" providerId="ADAL" clId="{60E6A780-1487-4EDB-8490-E3FFF17E8098}" dt="2022-06-28T14:00:20.592" v="1576" actId="165"/>
          <ac:grpSpMkLst>
            <pc:docMk/>
            <pc:sldMk cId="1723870516" sldId="333"/>
            <ac:grpSpMk id="26" creationId="{CF25716F-4D48-8DC4-1722-6C4D427DA160}"/>
          </ac:grpSpMkLst>
        </pc:grpChg>
        <pc:grpChg chg="add">
          <ac:chgData name="Elise van der Pol" userId="eb9dcb29-9d53-4f7b-95df-5417d9f80c84" providerId="ADAL" clId="{60E6A780-1487-4EDB-8490-E3FFF17E8098}" dt="2022-06-28T14:01:00.199" v="1628" actId="164"/>
          <ac:grpSpMkLst>
            <pc:docMk/>
            <pc:sldMk cId="1723870516" sldId="333"/>
            <ac:grpSpMk id="36" creationId="{A74DAA36-AED1-5FF5-3EC2-850F4F23A1EF}"/>
          </ac:grpSpMkLst>
        </pc:grpChg>
      </pc:sldChg>
      <pc:sldChg chg="addSp delSp modSp new mod">
        <pc:chgData name="Elise van der Pol" userId="eb9dcb29-9d53-4f7b-95df-5417d9f80c84" providerId="ADAL" clId="{60E6A780-1487-4EDB-8490-E3FFF17E8098}" dt="2022-07-12T15:06:23.657" v="13749" actId="20577"/>
        <pc:sldMkLst>
          <pc:docMk/>
          <pc:sldMk cId="1535084187" sldId="334"/>
        </pc:sldMkLst>
        <pc:spChg chg="mod">
          <ac:chgData name="Elise van der Pol" userId="eb9dcb29-9d53-4f7b-95df-5417d9f80c84" providerId="ADAL" clId="{60E6A780-1487-4EDB-8490-E3FFF17E8098}" dt="2022-06-28T14:34:16.899" v="1723" actId="20577"/>
          <ac:spMkLst>
            <pc:docMk/>
            <pc:sldMk cId="1535084187" sldId="334"/>
            <ac:spMk id="2" creationId="{E13CE1F4-408F-6AEB-D332-325337E1F789}"/>
          </ac:spMkLst>
        </pc:spChg>
        <pc:spChg chg="del mod">
          <ac:chgData name="Elise van der Pol" userId="eb9dcb29-9d53-4f7b-95df-5417d9f80c84" providerId="ADAL" clId="{60E6A780-1487-4EDB-8490-E3FFF17E8098}" dt="2022-06-28T14:12:15.890" v="1706" actId="21"/>
          <ac:spMkLst>
            <pc:docMk/>
            <pc:sldMk cId="1535084187" sldId="334"/>
            <ac:spMk id="3" creationId="{47322400-35CF-8D1A-61AA-6BD37BA4AD49}"/>
          </ac:spMkLst>
        </pc:spChg>
        <pc:spChg chg="del">
          <ac:chgData name="Elise van der Pol" userId="eb9dcb29-9d53-4f7b-95df-5417d9f80c84" providerId="ADAL" clId="{60E6A780-1487-4EDB-8490-E3FFF17E8098}" dt="2022-06-28T14:12:17.907" v="1707" actId="478"/>
          <ac:spMkLst>
            <pc:docMk/>
            <pc:sldMk cId="1535084187" sldId="334"/>
            <ac:spMk id="4" creationId="{078F9AB8-4A5D-D0C4-3BBF-EF0D3B8BBD3A}"/>
          </ac:spMkLst>
        </pc:spChg>
        <pc:spChg chg="add mod">
          <ac:chgData name="Elise van der Pol" userId="eb9dcb29-9d53-4f7b-95df-5417d9f80c84" providerId="ADAL" clId="{60E6A780-1487-4EDB-8490-E3FFF17E8098}" dt="2022-07-12T15:06:23.657" v="13749" actId="20577"/>
          <ac:spMkLst>
            <pc:docMk/>
            <pc:sldMk cId="1535084187" sldId="334"/>
            <ac:spMk id="5" creationId="{F3AEADAF-A7D9-0291-0721-73731E2414AF}"/>
          </ac:spMkLst>
        </pc:spChg>
      </pc:sldChg>
      <pc:sldChg chg="addSp delSp modSp new mod">
        <pc:chgData name="Elise van der Pol" userId="eb9dcb29-9d53-4f7b-95df-5417d9f80c84" providerId="ADAL" clId="{60E6A780-1487-4EDB-8490-E3FFF17E8098}" dt="2022-07-05T14:51:01.648" v="5951" actId="1076"/>
        <pc:sldMkLst>
          <pc:docMk/>
          <pc:sldMk cId="379613850" sldId="335"/>
        </pc:sldMkLst>
        <pc:spChg chg="mod">
          <ac:chgData name="Elise van der Pol" userId="eb9dcb29-9d53-4f7b-95df-5417d9f80c84" providerId="ADAL" clId="{60E6A780-1487-4EDB-8490-E3FFF17E8098}" dt="2022-06-29T09:44:07.639" v="2704" actId="20577"/>
          <ac:spMkLst>
            <pc:docMk/>
            <pc:sldMk cId="379613850" sldId="335"/>
            <ac:spMk id="2" creationId="{A32C46C3-55FA-4D6E-4514-07281432C66C}"/>
          </ac:spMkLst>
        </pc:spChg>
        <pc:spChg chg="del mod">
          <ac:chgData name="Elise van der Pol" userId="eb9dcb29-9d53-4f7b-95df-5417d9f80c84" providerId="ADAL" clId="{60E6A780-1487-4EDB-8490-E3FFF17E8098}" dt="2022-06-28T14:47:03.021" v="2140" actId="21"/>
          <ac:spMkLst>
            <pc:docMk/>
            <pc:sldMk cId="379613850" sldId="335"/>
            <ac:spMk id="3" creationId="{C788ECCB-5BC9-61DE-D324-FFA88DF4B73D}"/>
          </ac:spMkLst>
        </pc:spChg>
        <pc:spChg chg="add mod">
          <ac:chgData name="Elise van der Pol" userId="eb9dcb29-9d53-4f7b-95df-5417d9f80c84" providerId="ADAL" clId="{60E6A780-1487-4EDB-8490-E3FFF17E8098}" dt="2022-06-29T09:57:05.164" v="2902" actId="164"/>
          <ac:spMkLst>
            <pc:docMk/>
            <pc:sldMk cId="379613850" sldId="335"/>
            <ac:spMk id="3" creationId="{F2F58670-AF4C-234C-086A-6B37AFE58252}"/>
          </ac:spMkLst>
        </pc:spChg>
        <pc:spChg chg="add mod">
          <ac:chgData name="Elise van der Pol" userId="eb9dcb29-9d53-4f7b-95df-5417d9f80c84" providerId="ADAL" clId="{60E6A780-1487-4EDB-8490-E3FFF17E8098}" dt="2022-07-05T07:40:00.168" v="3665" actId="1076"/>
          <ac:spMkLst>
            <pc:docMk/>
            <pc:sldMk cId="379613850" sldId="335"/>
            <ac:spMk id="4" creationId="{C383B862-3858-EEB9-B08C-4BE23F5DE8A5}"/>
          </ac:spMkLst>
        </pc:spChg>
        <pc:spChg chg="del">
          <ac:chgData name="Elise van der Pol" userId="eb9dcb29-9d53-4f7b-95df-5417d9f80c84" providerId="ADAL" clId="{60E6A780-1487-4EDB-8490-E3FFF17E8098}" dt="2022-06-28T14:47:04.950" v="2141" actId="478"/>
          <ac:spMkLst>
            <pc:docMk/>
            <pc:sldMk cId="379613850" sldId="335"/>
            <ac:spMk id="4" creationId="{C6816B30-E13E-56DA-1636-4733AD99C0F4}"/>
          </ac:spMkLst>
        </pc:spChg>
        <pc:spChg chg="add mod">
          <ac:chgData name="Elise van der Pol" userId="eb9dcb29-9d53-4f7b-95df-5417d9f80c84" providerId="ADAL" clId="{60E6A780-1487-4EDB-8490-E3FFF17E8098}" dt="2022-06-29T11:03:26.354" v="2952" actId="20577"/>
          <ac:spMkLst>
            <pc:docMk/>
            <pc:sldMk cId="379613850" sldId="335"/>
            <ac:spMk id="5" creationId="{1A9CF3AA-ED4D-C752-14FA-534EB84F0894}"/>
          </ac:spMkLst>
        </pc:spChg>
        <pc:spChg chg="add mod">
          <ac:chgData name="Elise van der Pol" userId="eb9dcb29-9d53-4f7b-95df-5417d9f80c84" providerId="ADAL" clId="{60E6A780-1487-4EDB-8490-E3FFF17E8098}" dt="2022-06-29T09:57:05.164" v="2902" actId="164"/>
          <ac:spMkLst>
            <pc:docMk/>
            <pc:sldMk cId="379613850" sldId="335"/>
            <ac:spMk id="6" creationId="{959A237B-46C9-1842-5BBA-C900F234781C}"/>
          </ac:spMkLst>
        </pc:spChg>
        <pc:spChg chg="add mod">
          <ac:chgData name="Elise van der Pol" userId="eb9dcb29-9d53-4f7b-95df-5417d9f80c84" providerId="ADAL" clId="{60E6A780-1487-4EDB-8490-E3FFF17E8098}" dt="2022-07-05T07:40:07.880" v="3670" actId="20577"/>
          <ac:spMkLst>
            <pc:docMk/>
            <pc:sldMk cId="379613850" sldId="335"/>
            <ac:spMk id="7" creationId="{32DB016F-2F26-A8A8-7EC3-B0870C0B496D}"/>
          </ac:spMkLst>
        </pc:spChg>
        <pc:spChg chg="add del mod">
          <ac:chgData name="Elise van der Pol" userId="eb9dcb29-9d53-4f7b-95df-5417d9f80c84" providerId="ADAL" clId="{60E6A780-1487-4EDB-8490-E3FFF17E8098}" dt="2022-06-29T09:49:00.928" v="2724" actId="478"/>
          <ac:spMkLst>
            <pc:docMk/>
            <pc:sldMk cId="379613850" sldId="335"/>
            <ac:spMk id="7" creationId="{E50F26E5-15F6-3562-5635-64BAB24BDD4F}"/>
          </ac:spMkLst>
        </pc:spChg>
        <pc:spChg chg="add del mod">
          <ac:chgData name="Elise van der Pol" userId="eb9dcb29-9d53-4f7b-95df-5417d9f80c84" providerId="ADAL" clId="{60E6A780-1487-4EDB-8490-E3FFF17E8098}" dt="2022-07-05T09:29:40.703" v="5121" actId="478"/>
          <ac:spMkLst>
            <pc:docMk/>
            <pc:sldMk cId="379613850" sldId="335"/>
            <ac:spMk id="8" creationId="{287BBEB8-7543-8504-852C-6838B4EACDD0}"/>
          </ac:spMkLst>
        </pc:spChg>
        <pc:spChg chg="add mod">
          <ac:chgData name="Elise van der Pol" userId="eb9dcb29-9d53-4f7b-95df-5417d9f80c84" providerId="ADAL" clId="{60E6A780-1487-4EDB-8490-E3FFF17E8098}" dt="2022-07-05T14:51:01.648" v="5951" actId="1076"/>
          <ac:spMkLst>
            <pc:docMk/>
            <pc:sldMk cId="379613850" sldId="335"/>
            <ac:spMk id="8" creationId="{768B517C-2DEC-9E63-CF95-51C7B9B77F87}"/>
          </ac:spMkLst>
        </pc:spChg>
        <pc:spChg chg="add del mod">
          <ac:chgData name="Elise van der Pol" userId="eb9dcb29-9d53-4f7b-95df-5417d9f80c84" providerId="ADAL" clId="{60E6A780-1487-4EDB-8490-E3FFF17E8098}" dt="2022-06-29T09:49:01.499" v="2725" actId="478"/>
          <ac:spMkLst>
            <pc:docMk/>
            <pc:sldMk cId="379613850" sldId="335"/>
            <ac:spMk id="8" creationId="{AD405DE3-02CC-2988-C95D-92EBDB8182BD}"/>
          </ac:spMkLst>
        </pc:spChg>
        <pc:spChg chg="add mod">
          <ac:chgData name="Elise van der Pol" userId="eb9dcb29-9d53-4f7b-95df-5417d9f80c84" providerId="ADAL" clId="{60E6A780-1487-4EDB-8490-E3FFF17E8098}" dt="2022-06-29T09:57:05.164" v="2902" actId="164"/>
          <ac:spMkLst>
            <pc:docMk/>
            <pc:sldMk cId="379613850" sldId="335"/>
            <ac:spMk id="9" creationId="{04833FAA-BE0D-807B-53B6-258DA8C93E7F}"/>
          </ac:spMkLst>
        </pc:spChg>
        <pc:spChg chg="add del mod">
          <ac:chgData name="Elise van der Pol" userId="eb9dcb29-9d53-4f7b-95df-5417d9f80c84" providerId="ADAL" clId="{60E6A780-1487-4EDB-8490-E3FFF17E8098}" dt="2022-07-05T09:29:36.031" v="5118" actId="478"/>
          <ac:spMkLst>
            <pc:docMk/>
            <pc:sldMk cId="379613850" sldId="335"/>
            <ac:spMk id="12" creationId="{5B5E64D4-A7F6-4BDF-438B-92D2AC842B02}"/>
          </ac:spMkLst>
        </pc:spChg>
        <pc:spChg chg="add del mod">
          <ac:chgData name="Elise van der Pol" userId="eb9dcb29-9d53-4f7b-95df-5417d9f80c84" providerId="ADAL" clId="{60E6A780-1487-4EDB-8490-E3FFF17E8098}" dt="2022-07-05T07:41:50.599" v="3778" actId="21"/>
          <ac:spMkLst>
            <pc:docMk/>
            <pc:sldMk cId="379613850" sldId="335"/>
            <ac:spMk id="13" creationId="{3F6B4F5B-D58E-42B4-04D0-EE14DF4F0CC2}"/>
          </ac:spMkLst>
        </pc:spChg>
        <pc:spChg chg="add del mod">
          <ac:chgData name="Elise van der Pol" userId="eb9dcb29-9d53-4f7b-95df-5417d9f80c84" providerId="ADAL" clId="{60E6A780-1487-4EDB-8490-E3FFF17E8098}" dt="2022-07-05T07:41:50.599" v="3778" actId="21"/>
          <ac:spMkLst>
            <pc:docMk/>
            <pc:sldMk cId="379613850" sldId="335"/>
            <ac:spMk id="14" creationId="{964A948D-E0ED-25BF-F261-6F8A92EBE346}"/>
          </ac:spMkLst>
        </pc:spChg>
        <pc:spChg chg="add">
          <ac:chgData name="Elise van der Pol" userId="eb9dcb29-9d53-4f7b-95df-5417d9f80c84" providerId="ADAL" clId="{60E6A780-1487-4EDB-8490-E3FFF17E8098}" dt="2022-07-05T07:41:55.554" v="3781" actId="22"/>
          <ac:spMkLst>
            <pc:docMk/>
            <pc:sldMk cId="379613850" sldId="335"/>
            <ac:spMk id="16" creationId="{738E1DB5-81B3-2537-FF88-E63D4355111D}"/>
          </ac:spMkLst>
        </pc:spChg>
        <pc:spChg chg="add">
          <ac:chgData name="Elise van der Pol" userId="eb9dcb29-9d53-4f7b-95df-5417d9f80c84" providerId="ADAL" clId="{60E6A780-1487-4EDB-8490-E3FFF17E8098}" dt="2022-07-05T07:41:55.554" v="3781" actId="22"/>
          <ac:spMkLst>
            <pc:docMk/>
            <pc:sldMk cId="379613850" sldId="335"/>
            <ac:spMk id="17" creationId="{5917A0CA-648E-15B0-00D7-AEE0FBEA07D8}"/>
          </ac:spMkLst>
        </pc:spChg>
        <pc:spChg chg="add del mod">
          <ac:chgData name="Elise van der Pol" userId="eb9dcb29-9d53-4f7b-95df-5417d9f80c84" providerId="ADAL" clId="{60E6A780-1487-4EDB-8490-E3FFF17E8098}" dt="2022-07-05T07:42:18.236" v="3928" actId="21"/>
          <ac:spMkLst>
            <pc:docMk/>
            <pc:sldMk cId="379613850" sldId="335"/>
            <ac:spMk id="18" creationId="{BC841E69-A432-FECB-7CA7-6A963306F49C}"/>
          </ac:spMkLst>
        </pc:spChg>
        <pc:spChg chg="add del mod">
          <ac:chgData name="Elise van der Pol" userId="eb9dcb29-9d53-4f7b-95df-5417d9f80c84" providerId="ADAL" clId="{60E6A780-1487-4EDB-8490-E3FFF17E8098}" dt="2022-07-05T07:42:18.236" v="3928" actId="21"/>
          <ac:spMkLst>
            <pc:docMk/>
            <pc:sldMk cId="379613850" sldId="335"/>
            <ac:spMk id="19" creationId="{15F1C467-84C7-DEB1-3DDA-F23171E66D7C}"/>
          </ac:spMkLst>
        </pc:spChg>
        <pc:spChg chg="add mod">
          <ac:chgData name="Elise van der Pol" userId="eb9dcb29-9d53-4f7b-95df-5417d9f80c84" providerId="ADAL" clId="{60E6A780-1487-4EDB-8490-E3FFF17E8098}" dt="2022-07-05T07:41:23.980" v="3690" actId="20577"/>
          <ac:spMkLst>
            <pc:docMk/>
            <pc:sldMk cId="379613850" sldId="335"/>
            <ac:spMk id="21" creationId="{1E2D78CB-1C2D-AD00-5EF2-2623C7970638}"/>
          </ac:spMkLst>
        </pc:spChg>
        <pc:spChg chg="add del mod">
          <ac:chgData name="Elise van der Pol" userId="eb9dcb29-9d53-4f7b-95df-5417d9f80c84" providerId="ADAL" clId="{60E6A780-1487-4EDB-8490-E3FFF17E8098}" dt="2022-07-05T07:41:52.534" v="3779" actId="478"/>
          <ac:spMkLst>
            <pc:docMk/>
            <pc:sldMk cId="379613850" sldId="335"/>
            <ac:spMk id="22" creationId="{791FD89C-E38E-21C5-DD63-7AD80776B8A1}"/>
          </ac:spMkLst>
        </pc:spChg>
        <pc:spChg chg="add mod">
          <ac:chgData name="Elise van der Pol" userId="eb9dcb29-9d53-4f7b-95df-5417d9f80c84" providerId="ADAL" clId="{60E6A780-1487-4EDB-8490-E3FFF17E8098}" dt="2022-07-05T07:41:05.508" v="3684" actId="20577"/>
          <ac:spMkLst>
            <pc:docMk/>
            <pc:sldMk cId="379613850" sldId="335"/>
            <ac:spMk id="23" creationId="{A153FEE7-7398-97A3-17CA-8626508A1D1F}"/>
          </ac:spMkLst>
        </pc:spChg>
        <pc:spChg chg="add del mod">
          <ac:chgData name="Elise van der Pol" userId="eb9dcb29-9d53-4f7b-95df-5417d9f80c84" providerId="ADAL" clId="{60E6A780-1487-4EDB-8490-E3FFF17E8098}" dt="2022-07-05T07:41:54.790" v="3780" actId="478"/>
          <ac:spMkLst>
            <pc:docMk/>
            <pc:sldMk cId="379613850" sldId="335"/>
            <ac:spMk id="24" creationId="{73DE3779-BB4C-7BB2-C4F7-5D52A3E8B5D9}"/>
          </ac:spMkLst>
        </pc:spChg>
        <pc:spChg chg="del mod topLvl">
          <ac:chgData name="Elise van der Pol" userId="eb9dcb29-9d53-4f7b-95df-5417d9f80c84" providerId="ADAL" clId="{60E6A780-1487-4EDB-8490-E3FFF17E8098}" dt="2022-06-29T09:57:18.186" v="2906" actId="478"/>
          <ac:spMkLst>
            <pc:docMk/>
            <pc:sldMk cId="379613850" sldId="335"/>
            <ac:spMk id="27" creationId="{53AACFE5-D1BA-0725-66BA-0766755538EE}"/>
          </ac:spMkLst>
        </pc:spChg>
        <pc:spChg chg="add del mod topLvl">
          <ac:chgData name="Elise van der Pol" userId="eb9dcb29-9d53-4f7b-95df-5417d9f80c84" providerId="ADAL" clId="{60E6A780-1487-4EDB-8490-E3FFF17E8098}" dt="2022-07-05T09:29:33.485" v="5114" actId="478"/>
          <ac:spMkLst>
            <pc:docMk/>
            <pc:sldMk cId="379613850" sldId="335"/>
            <ac:spMk id="28" creationId="{086A4372-65C3-D4F7-B4E3-FF687D1E7A8C}"/>
          </ac:spMkLst>
        </pc:spChg>
        <pc:spChg chg="del mod topLvl">
          <ac:chgData name="Elise van der Pol" userId="eb9dcb29-9d53-4f7b-95df-5417d9f80c84" providerId="ADAL" clId="{60E6A780-1487-4EDB-8490-E3FFF17E8098}" dt="2022-07-05T09:29:34.113" v="5115" actId="478"/>
          <ac:spMkLst>
            <pc:docMk/>
            <pc:sldMk cId="379613850" sldId="335"/>
            <ac:spMk id="29" creationId="{91A4CEA8-1438-0564-4518-6EA843CF55A5}"/>
          </ac:spMkLst>
        </pc:spChg>
        <pc:spChg chg="del mod topLvl">
          <ac:chgData name="Elise van der Pol" userId="eb9dcb29-9d53-4f7b-95df-5417d9f80c84" providerId="ADAL" clId="{60E6A780-1487-4EDB-8490-E3FFF17E8098}" dt="2022-07-05T07:42:19.647" v="3929" actId="478"/>
          <ac:spMkLst>
            <pc:docMk/>
            <pc:sldMk cId="379613850" sldId="335"/>
            <ac:spMk id="33" creationId="{2104EA52-D1AB-91A2-94E2-F683106D773A}"/>
          </ac:spMkLst>
        </pc:spChg>
        <pc:spChg chg="del mod topLvl">
          <ac:chgData name="Elise van der Pol" userId="eb9dcb29-9d53-4f7b-95df-5417d9f80c84" providerId="ADAL" clId="{60E6A780-1487-4EDB-8490-E3FFF17E8098}" dt="2022-06-29T09:58:26.456" v="2943" actId="478"/>
          <ac:spMkLst>
            <pc:docMk/>
            <pc:sldMk cId="379613850" sldId="335"/>
            <ac:spMk id="34" creationId="{F2D59141-5653-649C-C928-1E230C0DAB56}"/>
          </ac:spMkLst>
        </pc:spChg>
        <pc:spChg chg="add del mod topLvl">
          <ac:chgData name="Elise van der Pol" userId="eb9dcb29-9d53-4f7b-95df-5417d9f80c84" providerId="ADAL" clId="{60E6A780-1487-4EDB-8490-E3FFF17E8098}" dt="2022-06-29T09:58:11.434" v="2937" actId="478"/>
          <ac:spMkLst>
            <pc:docMk/>
            <pc:sldMk cId="379613850" sldId="335"/>
            <ac:spMk id="35" creationId="{4EC998DD-CAC6-217C-5ACF-5309073BBAAF}"/>
          </ac:spMkLst>
        </pc:spChg>
        <pc:spChg chg="del mod topLvl">
          <ac:chgData name="Elise van der Pol" userId="eb9dcb29-9d53-4f7b-95df-5417d9f80c84" providerId="ADAL" clId="{60E6A780-1487-4EDB-8490-E3FFF17E8098}" dt="2022-07-05T07:42:21.782" v="3930" actId="478"/>
          <ac:spMkLst>
            <pc:docMk/>
            <pc:sldMk cId="379613850" sldId="335"/>
            <ac:spMk id="36" creationId="{2F2B40AD-C20E-5E74-4925-790F33770CC2}"/>
          </ac:spMkLst>
        </pc:spChg>
        <pc:spChg chg="add del mod">
          <ac:chgData name="Elise van der Pol" userId="eb9dcb29-9d53-4f7b-95df-5417d9f80c84" providerId="ADAL" clId="{60E6A780-1487-4EDB-8490-E3FFF17E8098}" dt="2022-07-05T09:29:36.672" v="5119" actId="478"/>
          <ac:spMkLst>
            <pc:docMk/>
            <pc:sldMk cId="379613850" sldId="335"/>
            <ac:spMk id="41" creationId="{356AC727-FD22-7E80-447A-A644CF3C9B89}"/>
          </ac:spMkLst>
        </pc:spChg>
        <pc:spChg chg="add del">
          <ac:chgData name="Elise van der Pol" userId="eb9dcb29-9d53-4f7b-95df-5417d9f80c84" providerId="ADAL" clId="{60E6A780-1487-4EDB-8490-E3FFF17E8098}" dt="2022-07-05T09:29:34.780" v="5116" actId="478"/>
          <ac:spMkLst>
            <pc:docMk/>
            <pc:sldMk cId="379613850" sldId="335"/>
            <ac:spMk id="45" creationId="{EAC177F7-ED17-FBCC-FB30-A8B5B1980A0B}"/>
          </ac:spMkLst>
        </pc:spChg>
        <pc:grpChg chg="add mod">
          <ac:chgData name="Elise van der Pol" userId="eb9dcb29-9d53-4f7b-95df-5417d9f80c84" providerId="ADAL" clId="{60E6A780-1487-4EDB-8490-E3FFF17E8098}" dt="2022-06-29T09:57:05.164" v="2902" actId="164"/>
          <ac:grpSpMkLst>
            <pc:docMk/>
            <pc:sldMk cId="379613850" sldId="335"/>
            <ac:grpSpMk id="25" creationId="{70BA5F42-E08E-C2D5-7B92-DE1983B51F13}"/>
          </ac:grpSpMkLst>
        </pc:grpChg>
        <pc:grpChg chg="add del mod">
          <ac:chgData name="Elise van der Pol" userId="eb9dcb29-9d53-4f7b-95df-5417d9f80c84" providerId="ADAL" clId="{60E6A780-1487-4EDB-8490-E3FFF17E8098}" dt="2022-06-29T09:57:16.272" v="2905" actId="165"/>
          <ac:grpSpMkLst>
            <pc:docMk/>
            <pc:sldMk cId="379613850" sldId="335"/>
            <ac:grpSpMk id="26" creationId="{1EBDD31E-11CE-58C6-318C-B0FFD4D5C8E9}"/>
          </ac:grpSpMkLst>
        </pc:grpChg>
        <pc:picChg chg="add del mod">
          <ac:chgData name="Elise van der Pol" userId="eb9dcb29-9d53-4f7b-95df-5417d9f80c84" providerId="ADAL" clId="{60E6A780-1487-4EDB-8490-E3FFF17E8098}" dt="2022-06-29T11:03:21.284" v="2947" actId="478"/>
          <ac:picMkLst>
            <pc:docMk/>
            <pc:sldMk cId="379613850" sldId="335"/>
            <ac:picMk id="44" creationId="{DC891FD6-0BD0-84BF-C994-DC5307E0CAC9}"/>
          </ac:picMkLst>
        </pc:picChg>
        <pc:picChg chg="add del mod">
          <ac:chgData name="Elise van der Pol" userId="eb9dcb29-9d53-4f7b-95df-5417d9f80c84" providerId="ADAL" clId="{60E6A780-1487-4EDB-8490-E3FFF17E8098}" dt="2022-06-29T11:03:21.284" v="2947" actId="478"/>
          <ac:picMkLst>
            <pc:docMk/>
            <pc:sldMk cId="379613850" sldId="335"/>
            <ac:picMk id="45" creationId="{4B1AF247-5A1B-3466-2A0E-A7FCC977EAD2}"/>
          </ac:picMkLst>
        </pc:picChg>
        <pc:cxnChg chg="add mod">
          <ac:chgData name="Elise van der Pol" userId="eb9dcb29-9d53-4f7b-95df-5417d9f80c84" providerId="ADAL" clId="{60E6A780-1487-4EDB-8490-E3FFF17E8098}" dt="2022-06-29T09:57:05.164" v="2902" actId="164"/>
          <ac:cxnSpMkLst>
            <pc:docMk/>
            <pc:sldMk cId="379613850" sldId="335"/>
            <ac:cxnSpMk id="10" creationId="{1C4ACAFA-C638-8136-07F5-862913F86547}"/>
          </ac:cxnSpMkLst>
        </pc:cxnChg>
        <pc:cxnChg chg="add mod">
          <ac:chgData name="Elise van der Pol" userId="eb9dcb29-9d53-4f7b-95df-5417d9f80c84" providerId="ADAL" clId="{60E6A780-1487-4EDB-8490-E3FFF17E8098}" dt="2022-06-29T09:57:05.164" v="2902" actId="164"/>
          <ac:cxnSpMkLst>
            <pc:docMk/>
            <pc:sldMk cId="379613850" sldId="335"/>
            <ac:cxnSpMk id="11" creationId="{0E193C2C-0321-5703-9092-015F8BD99FF5}"/>
          </ac:cxnSpMkLst>
        </pc:cxnChg>
        <pc:cxnChg chg="add mod">
          <ac:chgData name="Elise van der Pol" userId="eb9dcb29-9d53-4f7b-95df-5417d9f80c84" providerId="ADAL" clId="{60E6A780-1487-4EDB-8490-E3FFF17E8098}" dt="2022-06-29T09:57:05.164" v="2902" actId="164"/>
          <ac:cxnSpMkLst>
            <pc:docMk/>
            <pc:sldMk cId="379613850" sldId="335"/>
            <ac:cxnSpMk id="15" creationId="{F1A4508E-B61F-D00F-D2F5-56F58110BE96}"/>
          </ac:cxnSpMkLst>
        </pc:cxnChg>
        <pc:cxnChg chg="add mod">
          <ac:chgData name="Elise van der Pol" userId="eb9dcb29-9d53-4f7b-95df-5417d9f80c84" providerId="ADAL" clId="{60E6A780-1487-4EDB-8490-E3FFF17E8098}" dt="2022-06-29T09:52:17.049" v="2741" actId="13822"/>
          <ac:cxnSpMkLst>
            <pc:docMk/>
            <pc:sldMk cId="379613850" sldId="335"/>
            <ac:cxnSpMk id="20" creationId="{C4FF8D94-F1F2-8A72-97BB-C91ECE3C157E}"/>
          </ac:cxnSpMkLst>
        </pc:cxnChg>
        <pc:cxnChg chg="add del mod topLvl">
          <ac:chgData name="Elise van der Pol" userId="eb9dcb29-9d53-4f7b-95df-5417d9f80c84" providerId="ADAL" clId="{60E6A780-1487-4EDB-8490-E3FFF17E8098}" dt="2022-06-29T09:58:12.348" v="2938" actId="478"/>
          <ac:cxnSpMkLst>
            <pc:docMk/>
            <pc:sldMk cId="379613850" sldId="335"/>
            <ac:cxnSpMk id="30" creationId="{B4C01461-7354-638F-BE45-9742C12B267E}"/>
          </ac:cxnSpMkLst>
        </pc:cxnChg>
        <pc:cxnChg chg="del mod topLvl">
          <ac:chgData name="Elise van der Pol" userId="eb9dcb29-9d53-4f7b-95df-5417d9f80c84" providerId="ADAL" clId="{60E6A780-1487-4EDB-8490-E3FFF17E8098}" dt="2022-07-05T09:29:35.463" v="5117" actId="478"/>
          <ac:cxnSpMkLst>
            <pc:docMk/>
            <pc:sldMk cId="379613850" sldId="335"/>
            <ac:cxnSpMk id="31" creationId="{E61AE07B-48DA-4C87-C5C2-B6A80C1073A1}"/>
          </ac:cxnSpMkLst>
        </pc:cxnChg>
        <pc:cxnChg chg="del mod topLvl">
          <ac:chgData name="Elise van der Pol" userId="eb9dcb29-9d53-4f7b-95df-5417d9f80c84" providerId="ADAL" clId="{60E6A780-1487-4EDB-8490-E3FFF17E8098}" dt="2022-07-05T09:29:37.645" v="5120" actId="478"/>
          <ac:cxnSpMkLst>
            <pc:docMk/>
            <pc:sldMk cId="379613850" sldId="335"/>
            <ac:cxnSpMk id="32" creationId="{1EC30BA8-8A3D-81CB-4498-DE2A4D5EFF9A}"/>
          </ac:cxnSpMkLst>
        </pc:cxnChg>
        <pc:cxnChg chg="add del">
          <ac:chgData name="Elise van der Pol" userId="eb9dcb29-9d53-4f7b-95df-5417d9f80c84" providerId="ADAL" clId="{60E6A780-1487-4EDB-8490-E3FFF17E8098}" dt="2022-07-05T09:29:41.619" v="5122" actId="478"/>
          <ac:cxnSpMkLst>
            <pc:docMk/>
            <pc:sldMk cId="379613850" sldId="335"/>
            <ac:cxnSpMk id="43" creationId="{EC99562F-D3F7-AC4C-F02B-FEEC430F4E0C}"/>
          </ac:cxnSpMkLst>
        </pc:cxnChg>
      </pc:sldChg>
      <pc:sldChg chg="addSp delSp modSp new mod">
        <pc:chgData name="Elise van der Pol" userId="eb9dcb29-9d53-4f7b-95df-5417d9f80c84" providerId="ADAL" clId="{60E6A780-1487-4EDB-8490-E3FFF17E8098}" dt="2022-07-12T15:19:49.889" v="13856" actId="20577"/>
        <pc:sldMkLst>
          <pc:docMk/>
          <pc:sldMk cId="1002825156" sldId="336"/>
        </pc:sldMkLst>
        <pc:spChg chg="mod">
          <ac:chgData name="Elise van der Pol" userId="eb9dcb29-9d53-4f7b-95df-5417d9f80c84" providerId="ADAL" clId="{60E6A780-1487-4EDB-8490-E3FFF17E8098}" dt="2022-07-12T09:37:57.886" v="9616" actId="20577"/>
          <ac:spMkLst>
            <pc:docMk/>
            <pc:sldMk cId="1002825156" sldId="336"/>
            <ac:spMk id="2" creationId="{1397EF02-B463-891A-6E0E-E8A1C4ABF464}"/>
          </ac:spMkLst>
        </pc:spChg>
        <pc:spChg chg="del mod">
          <ac:chgData name="Elise van der Pol" userId="eb9dcb29-9d53-4f7b-95df-5417d9f80c84" providerId="ADAL" clId="{60E6A780-1487-4EDB-8490-E3FFF17E8098}" dt="2022-06-29T11:03:48.305" v="2981" actId="21"/>
          <ac:spMkLst>
            <pc:docMk/>
            <pc:sldMk cId="1002825156" sldId="336"/>
            <ac:spMk id="3" creationId="{DEB404ED-1207-B514-432D-C2FAD4C08981}"/>
          </ac:spMkLst>
        </pc:spChg>
        <pc:spChg chg="del">
          <ac:chgData name="Elise van der Pol" userId="eb9dcb29-9d53-4f7b-95df-5417d9f80c84" providerId="ADAL" clId="{60E6A780-1487-4EDB-8490-E3FFF17E8098}" dt="2022-06-29T11:03:49.767" v="2982" actId="478"/>
          <ac:spMkLst>
            <pc:docMk/>
            <pc:sldMk cId="1002825156" sldId="336"/>
            <ac:spMk id="4" creationId="{48A19B66-6309-36E1-02AA-606C5AA5264A}"/>
          </ac:spMkLst>
        </pc:spChg>
        <pc:spChg chg="add mod">
          <ac:chgData name="Elise van der Pol" userId="eb9dcb29-9d53-4f7b-95df-5417d9f80c84" providerId="ADAL" clId="{60E6A780-1487-4EDB-8490-E3FFF17E8098}" dt="2022-07-12T15:19:49.889" v="13856" actId="20577"/>
          <ac:spMkLst>
            <pc:docMk/>
            <pc:sldMk cId="1002825156" sldId="336"/>
            <ac:spMk id="5" creationId="{5FF7435E-D447-5AA9-18C0-96FFEAF741EA}"/>
          </ac:spMkLst>
        </pc:spChg>
      </pc:sldChg>
      <pc:sldChg chg="modSp add mod ord modAnim">
        <pc:chgData name="Elise van der Pol" userId="eb9dcb29-9d53-4f7b-95df-5417d9f80c84" providerId="ADAL" clId="{60E6A780-1487-4EDB-8490-E3FFF17E8098}" dt="2022-07-12T16:35:21.704" v="13904"/>
        <pc:sldMkLst>
          <pc:docMk/>
          <pc:sldMk cId="123010462" sldId="337"/>
        </pc:sldMkLst>
        <pc:spChg chg="mod">
          <ac:chgData name="Elise van der Pol" userId="eb9dcb29-9d53-4f7b-95df-5417d9f80c84" providerId="ADAL" clId="{60E6A780-1487-4EDB-8490-E3FFF17E8098}" dt="2022-06-29T12:00:31.702" v="3330" actId="20577"/>
          <ac:spMkLst>
            <pc:docMk/>
            <pc:sldMk cId="123010462" sldId="337"/>
            <ac:spMk id="2" creationId="{E13CE1F4-408F-6AEB-D332-325337E1F789}"/>
          </ac:spMkLst>
        </pc:spChg>
        <pc:spChg chg="mod">
          <ac:chgData name="Elise van der Pol" userId="eb9dcb29-9d53-4f7b-95df-5417d9f80c84" providerId="ADAL" clId="{60E6A780-1487-4EDB-8490-E3FFF17E8098}" dt="2022-07-12T16:35:21.704" v="13904"/>
          <ac:spMkLst>
            <pc:docMk/>
            <pc:sldMk cId="123010462" sldId="337"/>
            <ac:spMk id="5" creationId="{F3AEADAF-A7D9-0291-0721-73731E2414AF}"/>
          </ac:spMkLst>
        </pc:spChg>
      </pc:sldChg>
      <pc:sldChg chg="addSp delSp modSp new mod ord modAnim">
        <pc:chgData name="Elise van der Pol" userId="eb9dcb29-9d53-4f7b-95df-5417d9f80c84" providerId="ADAL" clId="{60E6A780-1487-4EDB-8490-E3FFF17E8098}" dt="2022-07-12T16:41:05.708" v="13972" actId="20577"/>
        <pc:sldMkLst>
          <pc:docMk/>
          <pc:sldMk cId="1218493972" sldId="338"/>
        </pc:sldMkLst>
        <pc:spChg chg="mod">
          <ac:chgData name="Elise van der Pol" userId="eb9dcb29-9d53-4f7b-95df-5417d9f80c84" providerId="ADAL" clId="{60E6A780-1487-4EDB-8490-E3FFF17E8098}" dt="2022-06-29T12:06:38.722" v="3381" actId="20577"/>
          <ac:spMkLst>
            <pc:docMk/>
            <pc:sldMk cId="1218493972" sldId="338"/>
            <ac:spMk id="2" creationId="{54FBDC25-727C-1636-BA62-E15952270BF3}"/>
          </ac:spMkLst>
        </pc:spChg>
        <pc:spChg chg="add del mod">
          <ac:chgData name="Elise van der Pol" userId="eb9dcb29-9d53-4f7b-95df-5417d9f80c84" providerId="ADAL" clId="{60E6A780-1487-4EDB-8490-E3FFF17E8098}" dt="2022-06-29T12:06:49.457" v="3387" actId="21"/>
          <ac:spMkLst>
            <pc:docMk/>
            <pc:sldMk cId="1218493972" sldId="338"/>
            <ac:spMk id="3" creationId="{6660CA5D-D8CC-25E5-E7E3-7B60CEF77FED}"/>
          </ac:spMkLst>
        </pc:spChg>
        <pc:spChg chg="add del">
          <ac:chgData name="Elise van der Pol" userId="eb9dcb29-9d53-4f7b-95df-5417d9f80c84" providerId="ADAL" clId="{60E6A780-1487-4EDB-8490-E3FFF17E8098}" dt="2022-06-29T12:06:50.586" v="3388" actId="478"/>
          <ac:spMkLst>
            <pc:docMk/>
            <pc:sldMk cId="1218493972" sldId="338"/>
            <ac:spMk id="4" creationId="{F1419667-7AF7-0354-D902-73C6A5BDA25C}"/>
          </ac:spMkLst>
        </pc:spChg>
        <pc:spChg chg="add del mod">
          <ac:chgData name="Elise van der Pol" userId="eb9dcb29-9d53-4f7b-95df-5417d9f80c84" providerId="ADAL" clId="{60E6A780-1487-4EDB-8490-E3FFF17E8098}" dt="2022-06-29T12:06:46.715" v="3385"/>
          <ac:spMkLst>
            <pc:docMk/>
            <pc:sldMk cId="1218493972" sldId="338"/>
            <ac:spMk id="5" creationId="{DF193B27-96B9-F394-B8F1-A6F8BE60E8C2}"/>
          </ac:spMkLst>
        </pc:spChg>
        <pc:spChg chg="add mod">
          <ac:chgData name="Elise van der Pol" userId="eb9dcb29-9d53-4f7b-95df-5417d9f80c84" providerId="ADAL" clId="{60E6A780-1487-4EDB-8490-E3FFF17E8098}" dt="2022-07-12T16:41:05.708" v="13972" actId="20577"/>
          <ac:spMkLst>
            <pc:docMk/>
            <pc:sldMk cId="1218493972" sldId="338"/>
            <ac:spMk id="6" creationId="{5B348149-90FD-305F-0C7F-A18CE35D5045}"/>
          </ac:spMkLst>
        </pc:spChg>
      </pc:sldChg>
      <pc:sldChg chg="addSp modSp add del mod">
        <pc:chgData name="Elise van der Pol" userId="eb9dcb29-9d53-4f7b-95df-5417d9f80c84" providerId="ADAL" clId="{60E6A780-1487-4EDB-8490-E3FFF17E8098}" dt="2022-07-05T09:26:55.530" v="5091" actId="47"/>
        <pc:sldMkLst>
          <pc:docMk/>
          <pc:sldMk cId="29993159" sldId="339"/>
        </pc:sldMkLst>
        <pc:spChg chg="add">
          <ac:chgData name="Elise van der Pol" userId="eb9dcb29-9d53-4f7b-95df-5417d9f80c84" providerId="ADAL" clId="{60E6A780-1487-4EDB-8490-E3FFF17E8098}" dt="2022-07-05T07:34:21.654" v="3554" actId="767"/>
          <ac:spMkLst>
            <pc:docMk/>
            <pc:sldMk cId="29993159" sldId="339"/>
            <ac:spMk id="3" creationId="{E63752C7-6B9A-42B4-8C5E-8A42CFAFC87D}"/>
          </ac:spMkLst>
        </pc:spChg>
        <pc:spChg chg="add mod">
          <ac:chgData name="Elise van der Pol" userId="eb9dcb29-9d53-4f7b-95df-5417d9f80c84" providerId="ADAL" clId="{60E6A780-1487-4EDB-8490-E3FFF17E8098}" dt="2022-07-05T09:22:43.763" v="4998" actId="1076"/>
          <ac:spMkLst>
            <pc:docMk/>
            <pc:sldMk cId="29993159" sldId="339"/>
            <ac:spMk id="4" creationId="{987DC309-C134-3DA1-E773-8F27C02CAA8E}"/>
          </ac:spMkLst>
        </pc:spChg>
        <pc:spChg chg="mod">
          <ac:chgData name="Elise van der Pol" userId="eb9dcb29-9d53-4f7b-95df-5417d9f80c84" providerId="ADAL" clId="{60E6A780-1487-4EDB-8490-E3FFF17E8098}" dt="2022-07-05T09:22:40.719" v="4997" actId="20577"/>
          <ac:spMkLst>
            <pc:docMk/>
            <pc:sldMk cId="29993159" sldId="339"/>
            <ac:spMk id="5" creationId="{F3AEADAF-A7D9-0291-0721-73731E2414AF}"/>
          </ac:spMkLst>
        </pc:spChg>
      </pc:sldChg>
      <pc:sldChg chg="addSp modSp add del mod ord">
        <pc:chgData name="Elise van der Pol" userId="eb9dcb29-9d53-4f7b-95df-5417d9f80c84" providerId="ADAL" clId="{60E6A780-1487-4EDB-8490-E3FFF17E8098}" dt="2022-07-05T09:27:25.204" v="5101" actId="47"/>
        <pc:sldMkLst>
          <pc:docMk/>
          <pc:sldMk cId="89009751" sldId="340"/>
        </pc:sldMkLst>
        <pc:spChg chg="add mod">
          <ac:chgData name="Elise van der Pol" userId="eb9dcb29-9d53-4f7b-95df-5417d9f80c84" providerId="ADAL" clId="{60E6A780-1487-4EDB-8490-E3FFF17E8098}" dt="2022-07-05T09:23:04.582" v="5008" actId="14100"/>
          <ac:spMkLst>
            <pc:docMk/>
            <pc:sldMk cId="89009751" sldId="340"/>
            <ac:spMk id="3" creationId="{9CC4A62D-FB6B-0AE0-8C6C-52EEADC40562}"/>
          </ac:spMkLst>
        </pc:spChg>
        <pc:spChg chg="mod">
          <ac:chgData name="Elise van der Pol" userId="eb9dcb29-9d53-4f7b-95df-5417d9f80c84" providerId="ADAL" clId="{60E6A780-1487-4EDB-8490-E3FFF17E8098}" dt="2022-07-05T09:23:00.180" v="5005" actId="20577"/>
          <ac:spMkLst>
            <pc:docMk/>
            <pc:sldMk cId="89009751" sldId="340"/>
            <ac:spMk id="5" creationId="{F3AEADAF-A7D9-0291-0721-73731E2414AF}"/>
          </ac:spMkLst>
        </pc:spChg>
      </pc:sldChg>
      <pc:sldChg chg="addSp delSp modSp add mod ord">
        <pc:chgData name="Elise van der Pol" userId="eb9dcb29-9d53-4f7b-95df-5417d9f80c84" providerId="ADAL" clId="{60E6A780-1487-4EDB-8490-E3FFF17E8098}" dt="2022-07-12T15:12:28.305" v="13789" actId="20577"/>
        <pc:sldMkLst>
          <pc:docMk/>
          <pc:sldMk cId="2049882828" sldId="341"/>
        </pc:sldMkLst>
        <pc:spChg chg="add mod">
          <ac:chgData name="Elise van der Pol" userId="eb9dcb29-9d53-4f7b-95df-5417d9f80c84" providerId="ADAL" clId="{60E6A780-1487-4EDB-8490-E3FFF17E8098}" dt="2022-07-05T09:23:54.369" v="5053" actId="1076"/>
          <ac:spMkLst>
            <pc:docMk/>
            <pc:sldMk cId="2049882828" sldId="341"/>
            <ac:spMk id="3" creationId="{87CD0819-6B8E-95FE-F8D1-93CD529795BE}"/>
          </ac:spMkLst>
        </pc:spChg>
        <pc:spChg chg="mod">
          <ac:chgData name="Elise van der Pol" userId="eb9dcb29-9d53-4f7b-95df-5417d9f80c84" providerId="ADAL" clId="{60E6A780-1487-4EDB-8490-E3FFF17E8098}" dt="2022-07-12T15:12:28.305" v="13789" actId="20577"/>
          <ac:spMkLst>
            <pc:docMk/>
            <pc:sldMk cId="2049882828" sldId="341"/>
            <ac:spMk id="5" creationId="{F3AEADAF-A7D9-0291-0721-73731E2414AF}"/>
          </ac:spMkLst>
        </pc:spChg>
        <pc:spChg chg="add del">
          <ac:chgData name="Elise van der Pol" userId="eb9dcb29-9d53-4f7b-95df-5417d9f80c84" providerId="ADAL" clId="{60E6A780-1487-4EDB-8490-E3FFF17E8098}" dt="2022-07-05T09:23:35.781" v="5029" actId="22"/>
          <ac:spMkLst>
            <pc:docMk/>
            <pc:sldMk cId="2049882828" sldId="341"/>
            <ac:spMk id="7" creationId="{01CD1139-A15A-3BAA-FAFA-2B4CCA8EF43A}"/>
          </ac:spMkLst>
        </pc:spChg>
      </pc:sldChg>
      <pc:sldChg chg="addSp modSp add del mod">
        <pc:chgData name="Elise van der Pol" userId="eb9dcb29-9d53-4f7b-95df-5417d9f80c84" providerId="ADAL" clId="{60E6A780-1487-4EDB-8490-E3FFF17E8098}" dt="2022-07-05T09:30:29.333" v="5132" actId="47"/>
        <pc:sldMkLst>
          <pc:docMk/>
          <pc:sldMk cId="4242553954" sldId="342"/>
        </pc:sldMkLst>
        <pc:spChg chg="add mod">
          <ac:chgData name="Elise van der Pol" userId="eb9dcb29-9d53-4f7b-95df-5417d9f80c84" providerId="ADAL" clId="{60E6A780-1487-4EDB-8490-E3FFF17E8098}" dt="2022-07-05T08:40:07.168" v="3952" actId="1076"/>
          <ac:spMkLst>
            <pc:docMk/>
            <pc:sldMk cId="4242553954" sldId="342"/>
            <ac:spMk id="3" creationId="{11729A3C-4BFA-904D-13A7-EBCE91904B01}"/>
          </ac:spMkLst>
        </pc:spChg>
        <pc:spChg chg="mod">
          <ac:chgData name="Elise van der Pol" userId="eb9dcb29-9d53-4f7b-95df-5417d9f80c84" providerId="ADAL" clId="{60E6A780-1487-4EDB-8490-E3FFF17E8098}" dt="2022-07-05T08:39:53.595" v="3950" actId="113"/>
          <ac:spMkLst>
            <pc:docMk/>
            <pc:sldMk cId="4242553954" sldId="342"/>
            <ac:spMk id="5" creationId="{F3AEADAF-A7D9-0291-0721-73731E2414AF}"/>
          </ac:spMkLst>
        </pc:spChg>
      </pc:sldChg>
      <pc:sldChg chg="addSp modSp add del mod ord">
        <pc:chgData name="Elise van der Pol" userId="eb9dcb29-9d53-4f7b-95df-5417d9f80c84" providerId="ADAL" clId="{60E6A780-1487-4EDB-8490-E3FFF17E8098}" dt="2022-07-05T09:30:30.433" v="5133" actId="47"/>
        <pc:sldMkLst>
          <pc:docMk/>
          <pc:sldMk cId="3768705126" sldId="343"/>
        </pc:sldMkLst>
        <pc:spChg chg="add mod">
          <ac:chgData name="Elise van der Pol" userId="eb9dcb29-9d53-4f7b-95df-5417d9f80c84" providerId="ADAL" clId="{60E6A780-1487-4EDB-8490-E3FFF17E8098}" dt="2022-07-05T08:40:35.630" v="3959" actId="1076"/>
          <ac:spMkLst>
            <pc:docMk/>
            <pc:sldMk cId="3768705126" sldId="343"/>
            <ac:spMk id="3" creationId="{77F4BE2D-61CB-E8CD-D828-199CD48C421E}"/>
          </ac:spMkLst>
        </pc:spChg>
        <pc:spChg chg="mod">
          <ac:chgData name="Elise van der Pol" userId="eb9dcb29-9d53-4f7b-95df-5417d9f80c84" providerId="ADAL" clId="{60E6A780-1487-4EDB-8490-E3FFF17E8098}" dt="2022-07-05T08:40:20.318" v="3957" actId="113"/>
          <ac:spMkLst>
            <pc:docMk/>
            <pc:sldMk cId="3768705126" sldId="343"/>
            <ac:spMk id="5" creationId="{F3AEADAF-A7D9-0291-0721-73731E2414AF}"/>
          </ac:spMkLst>
        </pc:spChg>
      </pc:sldChg>
      <pc:sldChg chg="addSp modSp add del mod ord">
        <pc:chgData name="Elise van der Pol" userId="eb9dcb29-9d53-4f7b-95df-5417d9f80c84" providerId="ADAL" clId="{60E6A780-1487-4EDB-8490-E3FFF17E8098}" dt="2022-07-05T09:30:31.746" v="5134" actId="47"/>
        <pc:sldMkLst>
          <pc:docMk/>
          <pc:sldMk cId="2186370407" sldId="344"/>
        </pc:sldMkLst>
        <pc:spChg chg="add mod">
          <ac:chgData name="Elise van der Pol" userId="eb9dcb29-9d53-4f7b-95df-5417d9f80c84" providerId="ADAL" clId="{60E6A780-1487-4EDB-8490-E3FFF17E8098}" dt="2022-07-05T08:41:01.696" v="3968" actId="1076"/>
          <ac:spMkLst>
            <pc:docMk/>
            <pc:sldMk cId="2186370407" sldId="344"/>
            <ac:spMk id="3" creationId="{4C359D92-C56C-071F-81C5-3713F3BB1E56}"/>
          </ac:spMkLst>
        </pc:spChg>
        <pc:spChg chg="mod">
          <ac:chgData name="Elise van der Pol" userId="eb9dcb29-9d53-4f7b-95df-5417d9f80c84" providerId="ADAL" clId="{60E6A780-1487-4EDB-8490-E3FFF17E8098}" dt="2022-07-05T08:40:49.419" v="3966" actId="113"/>
          <ac:spMkLst>
            <pc:docMk/>
            <pc:sldMk cId="2186370407" sldId="344"/>
            <ac:spMk id="5" creationId="{F3AEADAF-A7D9-0291-0721-73731E2414AF}"/>
          </ac:spMkLst>
        </pc:spChg>
      </pc:sldChg>
      <pc:sldChg chg="modSp add del">
        <pc:chgData name="Elise van der Pol" userId="eb9dcb29-9d53-4f7b-95df-5417d9f80c84" providerId="ADAL" clId="{60E6A780-1487-4EDB-8490-E3FFF17E8098}" dt="2022-07-05T09:30:27.481" v="5131" actId="47"/>
        <pc:sldMkLst>
          <pc:docMk/>
          <pc:sldMk cId="3631371472" sldId="345"/>
        </pc:sldMkLst>
        <pc:spChg chg="mod">
          <ac:chgData name="Elise van der Pol" userId="eb9dcb29-9d53-4f7b-95df-5417d9f80c84" providerId="ADAL" clId="{60E6A780-1487-4EDB-8490-E3FFF17E8098}" dt="2022-07-05T08:42:58.627" v="3973" actId="207"/>
          <ac:spMkLst>
            <pc:docMk/>
            <pc:sldMk cId="3631371472" sldId="345"/>
            <ac:spMk id="5" creationId="{F3AEADAF-A7D9-0291-0721-73731E2414AF}"/>
          </ac:spMkLst>
        </pc:spChg>
      </pc:sldChg>
      <pc:sldChg chg="add del">
        <pc:chgData name="Elise van der Pol" userId="eb9dcb29-9d53-4f7b-95df-5417d9f80c84" providerId="ADAL" clId="{60E6A780-1487-4EDB-8490-E3FFF17E8098}" dt="2022-07-05T09:30:33.613" v="5135" actId="47"/>
        <pc:sldMkLst>
          <pc:docMk/>
          <pc:sldMk cId="1354872114" sldId="346"/>
        </pc:sldMkLst>
      </pc:sldChg>
      <pc:sldChg chg="delSp modSp add del mod modAnim">
        <pc:chgData name="Elise van der Pol" userId="eb9dcb29-9d53-4f7b-95df-5417d9f80c84" providerId="ADAL" clId="{60E6A780-1487-4EDB-8490-E3FFF17E8098}" dt="2022-07-12T14:29:11.208" v="13249" actId="47"/>
        <pc:sldMkLst>
          <pc:docMk/>
          <pc:sldMk cId="944075600" sldId="347"/>
        </pc:sldMkLst>
        <pc:spChg chg="mod">
          <ac:chgData name="Elise van der Pol" userId="eb9dcb29-9d53-4f7b-95df-5417d9f80c84" providerId="ADAL" clId="{60E6A780-1487-4EDB-8490-E3FFF17E8098}" dt="2022-07-05T09:05:46.090" v="4494" actId="6549"/>
          <ac:spMkLst>
            <pc:docMk/>
            <pc:sldMk cId="944075600" sldId="347"/>
            <ac:spMk id="381" creationId="{00000000-0000-0000-0000-000000000000}"/>
          </ac:spMkLst>
        </pc:spChg>
        <pc:spChg chg="mod">
          <ac:chgData name="Elise van der Pol" userId="eb9dcb29-9d53-4f7b-95df-5417d9f80c84" providerId="ADAL" clId="{60E6A780-1487-4EDB-8490-E3FFF17E8098}" dt="2022-07-05T08:49:10.030" v="4013" actId="20577"/>
          <ac:spMkLst>
            <pc:docMk/>
            <pc:sldMk cId="944075600" sldId="347"/>
            <ac:spMk id="388" creationId="{00000000-0000-0000-0000-000000000000}"/>
          </ac:spMkLst>
        </pc:spChg>
        <pc:grpChg chg="del">
          <ac:chgData name="Elise van der Pol" userId="eb9dcb29-9d53-4f7b-95df-5417d9f80c84" providerId="ADAL" clId="{60E6A780-1487-4EDB-8490-E3FFF17E8098}" dt="2022-07-05T08:49:12.480" v="4014" actId="478"/>
          <ac:grpSpMkLst>
            <pc:docMk/>
            <pc:sldMk cId="944075600" sldId="347"/>
            <ac:grpSpMk id="383" creationId="{00000000-0000-0000-0000-000000000000}"/>
          </ac:grpSpMkLst>
        </pc:grpChg>
      </pc:sldChg>
      <pc:sldChg chg="addSp delSp modSp add mod modAnim">
        <pc:chgData name="Elise van der Pol" userId="eb9dcb29-9d53-4f7b-95df-5417d9f80c84" providerId="ADAL" clId="{60E6A780-1487-4EDB-8490-E3FFF17E8098}" dt="2022-07-12T14:29:09.162" v="13248"/>
        <pc:sldMkLst>
          <pc:docMk/>
          <pc:sldMk cId="2737086702" sldId="348"/>
        </pc:sldMkLst>
        <pc:spChg chg="add mod">
          <ac:chgData name="Elise van der Pol" userId="eb9dcb29-9d53-4f7b-95df-5417d9f80c84" providerId="ADAL" clId="{60E6A780-1487-4EDB-8490-E3FFF17E8098}" dt="2022-07-05T09:07:20.563" v="4678" actId="1035"/>
          <ac:spMkLst>
            <pc:docMk/>
            <pc:sldMk cId="2737086702" sldId="348"/>
            <ac:spMk id="2" creationId="{ED782364-4D9E-4EBA-C56B-154065B55E7A}"/>
          </ac:spMkLst>
        </pc:spChg>
        <pc:spChg chg="add mod">
          <ac:chgData name="Elise van der Pol" userId="eb9dcb29-9d53-4f7b-95df-5417d9f80c84" providerId="ADAL" clId="{60E6A780-1487-4EDB-8490-E3FFF17E8098}" dt="2022-07-05T09:07:20.563" v="4678" actId="1035"/>
          <ac:spMkLst>
            <pc:docMk/>
            <pc:sldMk cId="2737086702" sldId="348"/>
            <ac:spMk id="3" creationId="{F36F8369-5ADE-07D8-7B2E-E727DEAA3773}"/>
          </ac:spMkLst>
        </pc:spChg>
        <pc:spChg chg="add mod">
          <ac:chgData name="Elise van der Pol" userId="eb9dcb29-9d53-4f7b-95df-5417d9f80c84" providerId="ADAL" clId="{60E6A780-1487-4EDB-8490-E3FFF17E8098}" dt="2022-07-05T09:07:20.563" v="4678" actId="1035"/>
          <ac:spMkLst>
            <pc:docMk/>
            <pc:sldMk cId="2737086702" sldId="348"/>
            <ac:spMk id="4" creationId="{790C57A6-D14B-F543-DE8C-07D804532B3B}"/>
          </ac:spMkLst>
        </pc:spChg>
        <pc:spChg chg="add mod">
          <ac:chgData name="Elise van der Pol" userId="eb9dcb29-9d53-4f7b-95df-5417d9f80c84" providerId="ADAL" clId="{60E6A780-1487-4EDB-8490-E3FFF17E8098}" dt="2022-07-05T09:07:20.563" v="4678" actId="1035"/>
          <ac:spMkLst>
            <pc:docMk/>
            <pc:sldMk cId="2737086702" sldId="348"/>
            <ac:spMk id="5" creationId="{8207127A-B05B-6502-F3A9-B493C6B363F4}"/>
          </ac:spMkLst>
        </pc:spChg>
        <pc:spChg chg="del">
          <ac:chgData name="Elise van der Pol" userId="eb9dcb29-9d53-4f7b-95df-5417d9f80c84" providerId="ADAL" clId="{60E6A780-1487-4EDB-8490-E3FFF17E8098}" dt="2022-07-05T14:44:54.014" v="5939" actId="478"/>
          <ac:spMkLst>
            <pc:docMk/>
            <pc:sldMk cId="2737086702" sldId="348"/>
            <ac:spMk id="382" creationId="{00000000-0000-0000-0000-000000000000}"/>
          </ac:spMkLst>
        </pc:spChg>
      </pc:sldChg>
      <pc:sldChg chg="addSp delSp modSp add del mod">
        <pc:chgData name="Elise van der Pol" userId="eb9dcb29-9d53-4f7b-95df-5417d9f80c84" providerId="ADAL" clId="{60E6A780-1487-4EDB-8490-E3FFF17E8098}" dt="2022-07-12T08:11:23.587" v="8551" actId="47"/>
        <pc:sldMkLst>
          <pc:docMk/>
          <pc:sldMk cId="4208643097" sldId="349"/>
        </pc:sldMkLst>
        <pc:spChg chg="add del mod">
          <ac:chgData name="Elise van der Pol" userId="eb9dcb29-9d53-4f7b-95df-5417d9f80c84" providerId="ADAL" clId="{60E6A780-1487-4EDB-8490-E3FFF17E8098}" dt="2022-07-12T08:11:22.147" v="8550" actId="21"/>
          <ac:spMkLst>
            <pc:docMk/>
            <pc:sldMk cId="4208643097" sldId="349"/>
            <ac:spMk id="2" creationId="{E0F8584F-4B84-1149-D60C-D2375FB5B772}"/>
          </ac:spMkLst>
        </pc:spChg>
      </pc:sldChg>
      <pc:sldChg chg="modSp new mod">
        <pc:chgData name="Elise van der Pol" userId="eb9dcb29-9d53-4f7b-95df-5417d9f80c84" providerId="ADAL" clId="{60E6A780-1487-4EDB-8490-E3FFF17E8098}" dt="2022-07-12T14:38:15.845" v="13710" actId="20577"/>
        <pc:sldMkLst>
          <pc:docMk/>
          <pc:sldMk cId="3973445362" sldId="350"/>
        </pc:sldMkLst>
        <pc:spChg chg="mod">
          <ac:chgData name="Elise van der Pol" userId="eb9dcb29-9d53-4f7b-95df-5417d9f80c84" providerId="ADAL" clId="{60E6A780-1487-4EDB-8490-E3FFF17E8098}" dt="2022-07-05T09:08:22.064" v="4744" actId="20577"/>
          <ac:spMkLst>
            <pc:docMk/>
            <pc:sldMk cId="3973445362" sldId="350"/>
            <ac:spMk id="2" creationId="{8187093E-F433-77C2-B526-97AF27E6526C}"/>
          </ac:spMkLst>
        </pc:spChg>
        <pc:spChg chg="mod">
          <ac:chgData name="Elise van der Pol" userId="eb9dcb29-9d53-4f7b-95df-5417d9f80c84" providerId="ADAL" clId="{60E6A780-1487-4EDB-8490-E3FFF17E8098}" dt="2022-07-12T14:38:15.845" v="13710" actId="20577"/>
          <ac:spMkLst>
            <pc:docMk/>
            <pc:sldMk cId="3973445362" sldId="350"/>
            <ac:spMk id="3" creationId="{86749BAE-EECB-2D32-633A-E0D74C292887}"/>
          </ac:spMkLst>
        </pc:spChg>
      </pc:sldChg>
      <pc:sldChg chg="addSp modSp add del mod">
        <pc:chgData name="Elise van der Pol" userId="eb9dcb29-9d53-4f7b-95df-5417d9f80c84" providerId="ADAL" clId="{60E6A780-1487-4EDB-8490-E3FFF17E8098}" dt="2022-07-05T09:20:20.893" v="4901" actId="47"/>
        <pc:sldMkLst>
          <pc:docMk/>
          <pc:sldMk cId="427005884" sldId="351"/>
        </pc:sldMkLst>
        <pc:spChg chg="add mod">
          <ac:chgData name="Elise van der Pol" userId="eb9dcb29-9d53-4f7b-95df-5417d9f80c84" providerId="ADAL" clId="{60E6A780-1487-4EDB-8490-E3FFF17E8098}" dt="2022-07-05T09:20:13.355" v="4899" actId="1076"/>
          <ac:spMkLst>
            <pc:docMk/>
            <pc:sldMk cId="427005884" sldId="351"/>
            <ac:spMk id="3" creationId="{235E3AD9-D431-3BB3-BF1E-0FDF8881336B}"/>
          </ac:spMkLst>
        </pc:spChg>
        <pc:spChg chg="mod">
          <ac:chgData name="Elise van der Pol" userId="eb9dcb29-9d53-4f7b-95df-5417d9f80c84" providerId="ADAL" clId="{60E6A780-1487-4EDB-8490-E3FFF17E8098}" dt="2022-07-05T09:19:53.344" v="4877" actId="113"/>
          <ac:spMkLst>
            <pc:docMk/>
            <pc:sldMk cId="427005884" sldId="351"/>
            <ac:spMk id="5" creationId="{F3AEADAF-A7D9-0291-0721-73731E2414AF}"/>
          </ac:spMkLst>
        </pc:spChg>
      </pc:sldChg>
      <pc:sldChg chg="modSp add del mod">
        <pc:chgData name="Elise van der Pol" userId="eb9dcb29-9d53-4f7b-95df-5417d9f80c84" providerId="ADAL" clId="{60E6A780-1487-4EDB-8490-E3FFF17E8098}" dt="2022-07-05T09:27:11.653" v="5097" actId="47"/>
        <pc:sldMkLst>
          <pc:docMk/>
          <pc:sldMk cId="1073515897" sldId="352"/>
        </pc:sldMkLst>
        <pc:spChg chg="mod">
          <ac:chgData name="Elise van der Pol" userId="eb9dcb29-9d53-4f7b-95df-5417d9f80c84" providerId="ADAL" clId="{60E6A780-1487-4EDB-8490-E3FFF17E8098}" dt="2022-07-05T09:22:20.263" v="4970" actId="1076"/>
          <ac:spMkLst>
            <pc:docMk/>
            <pc:sldMk cId="1073515897" sldId="352"/>
            <ac:spMk id="3" creationId="{235E3AD9-D431-3BB3-BF1E-0FDF8881336B}"/>
          </ac:spMkLst>
        </pc:spChg>
        <pc:spChg chg="mod">
          <ac:chgData name="Elise van der Pol" userId="eb9dcb29-9d53-4f7b-95df-5417d9f80c84" providerId="ADAL" clId="{60E6A780-1487-4EDB-8490-E3FFF17E8098}" dt="2022-07-05T09:22:16.750" v="4969" actId="20577"/>
          <ac:spMkLst>
            <pc:docMk/>
            <pc:sldMk cId="1073515897" sldId="352"/>
            <ac:spMk id="5" creationId="{F3AEADAF-A7D9-0291-0721-73731E2414AF}"/>
          </ac:spMkLst>
        </pc:spChg>
      </pc:sldChg>
      <pc:sldChg chg="addSp delSp modSp add del mod">
        <pc:chgData name="Elise van der Pol" userId="eb9dcb29-9d53-4f7b-95df-5417d9f80c84" providerId="ADAL" clId="{60E6A780-1487-4EDB-8490-E3FFF17E8098}" dt="2022-07-05T09:25:52.592" v="5071" actId="47"/>
        <pc:sldMkLst>
          <pc:docMk/>
          <pc:sldMk cId="1344350151" sldId="353"/>
        </pc:sldMkLst>
        <pc:spChg chg="add del mod">
          <ac:chgData name="Elise van der Pol" userId="eb9dcb29-9d53-4f7b-95df-5417d9f80c84" providerId="ADAL" clId="{60E6A780-1487-4EDB-8490-E3FFF17E8098}" dt="2022-07-05T09:25:31.075" v="5065" actId="21"/>
          <ac:spMkLst>
            <pc:docMk/>
            <pc:sldMk cId="1344350151" sldId="353"/>
            <ac:spMk id="3" creationId="{18B8D246-9363-CCF5-7651-F12C4AACA384}"/>
          </ac:spMkLst>
        </pc:spChg>
        <pc:spChg chg="mod">
          <ac:chgData name="Elise van der Pol" userId="eb9dcb29-9d53-4f7b-95df-5417d9f80c84" providerId="ADAL" clId="{60E6A780-1487-4EDB-8490-E3FFF17E8098}" dt="2022-07-05T09:21:51.215" v="4960" actId="113"/>
          <ac:spMkLst>
            <pc:docMk/>
            <pc:sldMk cId="1344350151" sldId="353"/>
            <ac:spMk id="5" creationId="{F3AEADAF-A7D9-0291-0721-73731E2414AF}"/>
          </ac:spMkLst>
        </pc:spChg>
      </pc:sldChg>
      <pc:sldChg chg="delSp modSp add mod">
        <pc:chgData name="Elise van der Pol" userId="eb9dcb29-9d53-4f7b-95df-5417d9f80c84" providerId="ADAL" clId="{60E6A780-1487-4EDB-8490-E3FFF17E8098}" dt="2022-07-12T15:06:55.160" v="13757"/>
        <pc:sldMkLst>
          <pc:docMk/>
          <pc:sldMk cId="2505487012" sldId="354"/>
        </pc:sldMkLst>
        <pc:spChg chg="del">
          <ac:chgData name="Elise van der Pol" userId="eb9dcb29-9d53-4f7b-95df-5417d9f80c84" providerId="ADAL" clId="{60E6A780-1487-4EDB-8490-E3FFF17E8098}" dt="2022-07-05T09:34:14.938" v="5173" actId="478"/>
          <ac:spMkLst>
            <pc:docMk/>
            <pc:sldMk cId="2505487012" sldId="354"/>
            <ac:spMk id="3" creationId="{87CD0819-6B8E-95FE-F8D1-93CD529795BE}"/>
          </ac:spMkLst>
        </pc:spChg>
        <pc:spChg chg="mod">
          <ac:chgData name="Elise van der Pol" userId="eb9dcb29-9d53-4f7b-95df-5417d9f80c84" providerId="ADAL" clId="{60E6A780-1487-4EDB-8490-E3FFF17E8098}" dt="2022-07-12T15:06:55.160" v="13757"/>
          <ac:spMkLst>
            <pc:docMk/>
            <pc:sldMk cId="2505487012" sldId="354"/>
            <ac:spMk id="5" creationId="{F3AEADAF-A7D9-0291-0721-73731E2414AF}"/>
          </ac:spMkLst>
        </pc:spChg>
      </pc:sldChg>
      <pc:sldChg chg="addSp modSp add mod">
        <pc:chgData name="Elise van der Pol" userId="eb9dcb29-9d53-4f7b-95df-5417d9f80c84" providerId="ADAL" clId="{60E6A780-1487-4EDB-8490-E3FFF17E8098}" dt="2022-07-12T15:06:34.626" v="13750"/>
        <pc:sldMkLst>
          <pc:docMk/>
          <pc:sldMk cId="4271808893" sldId="355"/>
        </pc:sldMkLst>
        <pc:spChg chg="add mod">
          <ac:chgData name="Elise van der Pol" userId="eb9dcb29-9d53-4f7b-95df-5417d9f80c84" providerId="ADAL" clId="{60E6A780-1487-4EDB-8490-E3FFF17E8098}" dt="2022-07-05T09:25:37.517" v="5068" actId="1076"/>
          <ac:spMkLst>
            <pc:docMk/>
            <pc:sldMk cId="4271808893" sldId="355"/>
            <ac:spMk id="3" creationId="{887BC315-9537-3234-AB69-DCA06F9E3F61}"/>
          </ac:spMkLst>
        </pc:spChg>
        <pc:spChg chg="mod">
          <ac:chgData name="Elise van der Pol" userId="eb9dcb29-9d53-4f7b-95df-5417d9f80c84" providerId="ADAL" clId="{60E6A780-1487-4EDB-8490-E3FFF17E8098}" dt="2022-07-12T15:06:34.626" v="13750"/>
          <ac:spMkLst>
            <pc:docMk/>
            <pc:sldMk cId="4271808893" sldId="355"/>
            <ac:spMk id="5" creationId="{F3AEADAF-A7D9-0291-0721-73731E2414AF}"/>
          </ac:spMkLst>
        </pc:spChg>
      </pc:sldChg>
      <pc:sldChg chg="addSp modSp add mod ord">
        <pc:chgData name="Elise van der Pol" userId="eb9dcb29-9d53-4f7b-95df-5417d9f80c84" providerId="ADAL" clId="{60E6A780-1487-4EDB-8490-E3FFF17E8098}" dt="2022-07-12T15:06:38.322" v="13751"/>
        <pc:sldMkLst>
          <pc:docMk/>
          <pc:sldMk cId="1544613853" sldId="356"/>
        </pc:sldMkLst>
        <pc:spChg chg="add mod">
          <ac:chgData name="Elise van der Pol" userId="eb9dcb29-9d53-4f7b-95df-5417d9f80c84" providerId="ADAL" clId="{60E6A780-1487-4EDB-8490-E3FFF17E8098}" dt="2022-07-05T09:26:12.497" v="5079" actId="1076"/>
          <ac:spMkLst>
            <pc:docMk/>
            <pc:sldMk cId="1544613853" sldId="356"/>
            <ac:spMk id="3" creationId="{79ABF80F-643D-F6BE-03A7-C84EC9719310}"/>
          </ac:spMkLst>
        </pc:spChg>
        <pc:spChg chg="mod">
          <ac:chgData name="Elise van der Pol" userId="eb9dcb29-9d53-4f7b-95df-5417d9f80c84" providerId="ADAL" clId="{60E6A780-1487-4EDB-8490-E3FFF17E8098}" dt="2022-07-12T15:06:38.322" v="13751"/>
          <ac:spMkLst>
            <pc:docMk/>
            <pc:sldMk cId="1544613853" sldId="356"/>
            <ac:spMk id="5" creationId="{F3AEADAF-A7D9-0291-0721-73731E2414AF}"/>
          </ac:spMkLst>
        </pc:spChg>
      </pc:sldChg>
      <pc:sldChg chg="add del">
        <pc:chgData name="Elise van der Pol" userId="eb9dcb29-9d53-4f7b-95df-5417d9f80c84" providerId="ADAL" clId="{60E6A780-1487-4EDB-8490-E3FFF17E8098}" dt="2022-07-05T09:26:02.781" v="5073" actId="2890"/>
        <pc:sldMkLst>
          <pc:docMk/>
          <pc:sldMk cId="3691083325" sldId="356"/>
        </pc:sldMkLst>
      </pc:sldChg>
      <pc:sldChg chg="addSp modSp add mod ord">
        <pc:chgData name="Elise van der Pol" userId="eb9dcb29-9d53-4f7b-95df-5417d9f80c84" providerId="ADAL" clId="{60E6A780-1487-4EDB-8490-E3FFF17E8098}" dt="2022-07-12T15:06:41.891" v="13752"/>
        <pc:sldMkLst>
          <pc:docMk/>
          <pc:sldMk cId="3063804444" sldId="357"/>
        </pc:sldMkLst>
        <pc:spChg chg="add mod">
          <ac:chgData name="Elise van der Pol" userId="eb9dcb29-9d53-4f7b-95df-5417d9f80c84" providerId="ADAL" clId="{60E6A780-1487-4EDB-8490-E3FFF17E8098}" dt="2022-07-05T09:26:50.863" v="5090" actId="1076"/>
          <ac:spMkLst>
            <pc:docMk/>
            <pc:sldMk cId="3063804444" sldId="357"/>
            <ac:spMk id="3" creationId="{C08C0017-B904-7414-EAAE-ED77ED5C7A08}"/>
          </ac:spMkLst>
        </pc:spChg>
        <pc:spChg chg="mod">
          <ac:chgData name="Elise van der Pol" userId="eb9dcb29-9d53-4f7b-95df-5417d9f80c84" providerId="ADAL" clId="{60E6A780-1487-4EDB-8490-E3FFF17E8098}" dt="2022-07-12T15:06:41.891" v="13752"/>
          <ac:spMkLst>
            <pc:docMk/>
            <pc:sldMk cId="3063804444" sldId="357"/>
            <ac:spMk id="5" creationId="{F3AEADAF-A7D9-0291-0721-73731E2414AF}"/>
          </ac:spMkLst>
        </pc:spChg>
      </pc:sldChg>
      <pc:sldChg chg="addSp modSp add mod ord">
        <pc:chgData name="Elise van der Pol" userId="eb9dcb29-9d53-4f7b-95df-5417d9f80c84" providerId="ADAL" clId="{60E6A780-1487-4EDB-8490-E3FFF17E8098}" dt="2022-07-12T15:06:48.374" v="13755"/>
        <pc:sldMkLst>
          <pc:docMk/>
          <pc:sldMk cId="1396978314" sldId="358"/>
        </pc:sldMkLst>
        <pc:spChg chg="add">
          <ac:chgData name="Elise van der Pol" userId="eb9dcb29-9d53-4f7b-95df-5417d9f80c84" providerId="ADAL" clId="{60E6A780-1487-4EDB-8490-E3FFF17E8098}" dt="2022-07-05T09:27:16.281" v="5098" actId="22"/>
          <ac:spMkLst>
            <pc:docMk/>
            <pc:sldMk cId="1396978314" sldId="358"/>
            <ac:spMk id="3" creationId="{16C79E06-9FD4-AF1A-CDD7-EF2580BA2A85}"/>
          </ac:spMkLst>
        </pc:spChg>
        <pc:spChg chg="mod">
          <ac:chgData name="Elise van der Pol" userId="eb9dcb29-9d53-4f7b-95df-5417d9f80c84" providerId="ADAL" clId="{60E6A780-1487-4EDB-8490-E3FFF17E8098}" dt="2022-07-12T15:06:48.374" v="13755"/>
          <ac:spMkLst>
            <pc:docMk/>
            <pc:sldMk cId="1396978314" sldId="358"/>
            <ac:spMk id="5" creationId="{F3AEADAF-A7D9-0291-0721-73731E2414AF}"/>
          </ac:spMkLst>
        </pc:spChg>
      </pc:sldChg>
      <pc:sldChg chg="addSp modSp add del mod ord">
        <pc:chgData name="Elise van der Pol" userId="eb9dcb29-9d53-4f7b-95df-5417d9f80c84" providerId="ADAL" clId="{60E6A780-1487-4EDB-8490-E3FFF17E8098}" dt="2022-07-05T11:12:40.720" v="5751" actId="47"/>
        <pc:sldMkLst>
          <pc:docMk/>
          <pc:sldMk cId="403343219" sldId="359"/>
        </pc:sldMkLst>
        <pc:spChg chg="add">
          <ac:chgData name="Elise van der Pol" userId="eb9dcb29-9d53-4f7b-95df-5417d9f80c84" providerId="ADAL" clId="{60E6A780-1487-4EDB-8490-E3FFF17E8098}" dt="2022-07-05T09:27:40.063" v="5109" actId="22"/>
          <ac:spMkLst>
            <pc:docMk/>
            <pc:sldMk cId="403343219" sldId="359"/>
            <ac:spMk id="3" creationId="{EEA07919-934A-848C-5CFB-7957FCE6D4FB}"/>
          </ac:spMkLst>
        </pc:spChg>
        <pc:spChg chg="mod">
          <ac:chgData name="Elise van der Pol" userId="eb9dcb29-9d53-4f7b-95df-5417d9f80c84" providerId="ADAL" clId="{60E6A780-1487-4EDB-8490-E3FFF17E8098}" dt="2022-07-05T09:27:45.792" v="5111" actId="207"/>
          <ac:spMkLst>
            <pc:docMk/>
            <pc:sldMk cId="403343219" sldId="359"/>
            <ac:spMk id="5" creationId="{F3AEADAF-A7D9-0291-0721-73731E2414AF}"/>
          </ac:spMkLst>
        </pc:spChg>
      </pc:sldChg>
      <pc:sldChg chg="addSp modSp add mod">
        <pc:chgData name="Elise van der Pol" userId="eb9dcb29-9d53-4f7b-95df-5417d9f80c84" providerId="ADAL" clId="{60E6A780-1487-4EDB-8490-E3FFF17E8098}" dt="2022-07-12T15:14:49.137" v="13852" actId="1076"/>
        <pc:sldMkLst>
          <pc:docMk/>
          <pc:sldMk cId="3801918735" sldId="360"/>
        </pc:sldMkLst>
        <pc:spChg chg="add mod">
          <ac:chgData name="Elise van der Pol" userId="eb9dcb29-9d53-4f7b-95df-5417d9f80c84" providerId="ADAL" clId="{60E6A780-1487-4EDB-8490-E3FFF17E8098}" dt="2022-07-12T15:14:49.137" v="13852" actId="1076"/>
          <ac:spMkLst>
            <pc:docMk/>
            <pc:sldMk cId="3801918735" sldId="360"/>
            <ac:spMk id="13" creationId="{2986CD61-333E-B20E-F013-333A25FA1460}"/>
          </ac:spMkLst>
        </pc:spChg>
      </pc:sldChg>
      <pc:sldChg chg="modSp add mod">
        <pc:chgData name="Elise van der Pol" userId="eb9dcb29-9d53-4f7b-95df-5417d9f80c84" providerId="ADAL" clId="{60E6A780-1487-4EDB-8490-E3FFF17E8098}" dt="2022-07-12T15:19:54.371" v="13857"/>
        <pc:sldMkLst>
          <pc:docMk/>
          <pc:sldMk cId="4215813426" sldId="361"/>
        </pc:sldMkLst>
        <pc:spChg chg="mod">
          <ac:chgData name="Elise van der Pol" userId="eb9dcb29-9d53-4f7b-95df-5417d9f80c84" providerId="ADAL" clId="{60E6A780-1487-4EDB-8490-E3FFF17E8098}" dt="2022-07-12T09:38:00.819" v="9617"/>
          <ac:spMkLst>
            <pc:docMk/>
            <pc:sldMk cId="4215813426" sldId="361"/>
            <ac:spMk id="2" creationId="{1397EF02-B463-891A-6E0E-E8A1C4ABF464}"/>
          </ac:spMkLst>
        </pc:spChg>
        <pc:spChg chg="mod">
          <ac:chgData name="Elise van der Pol" userId="eb9dcb29-9d53-4f7b-95df-5417d9f80c84" providerId="ADAL" clId="{60E6A780-1487-4EDB-8490-E3FFF17E8098}" dt="2022-07-12T15:19:54.371" v="13857"/>
          <ac:spMkLst>
            <pc:docMk/>
            <pc:sldMk cId="4215813426" sldId="361"/>
            <ac:spMk id="5" creationId="{5FF7435E-D447-5AA9-18C0-96FFEAF741EA}"/>
          </ac:spMkLst>
        </pc:spChg>
      </pc:sldChg>
      <pc:sldChg chg="modSp add mod ord">
        <pc:chgData name="Elise van der Pol" userId="eb9dcb29-9d53-4f7b-95df-5417d9f80c84" providerId="ADAL" clId="{60E6A780-1487-4EDB-8490-E3FFF17E8098}" dt="2022-07-12T09:37:17.399" v="9603" actId="20577"/>
        <pc:sldMkLst>
          <pc:docMk/>
          <pc:sldMk cId="770492245" sldId="362"/>
        </pc:sldMkLst>
        <pc:spChg chg="mod">
          <ac:chgData name="Elise van der Pol" userId="eb9dcb29-9d53-4f7b-95df-5417d9f80c84" providerId="ADAL" clId="{60E6A780-1487-4EDB-8490-E3FFF17E8098}" dt="2022-07-12T09:37:17.399" v="9603" actId="20577"/>
          <ac:spMkLst>
            <pc:docMk/>
            <pc:sldMk cId="770492245" sldId="362"/>
            <ac:spMk id="2" creationId="{1397EF02-B463-891A-6E0E-E8A1C4ABF464}"/>
          </ac:spMkLst>
        </pc:spChg>
        <pc:spChg chg="mod">
          <ac:chgData name="Elise van der Pol" userId="eb9dcb29-9d53-4f7b-95df-5417d9f80c84" providerId="ADAL" clId="{60E6A780-1487-4EDB-8490-E3FFF17E8098}" dt="2022-07-05T09:29:59.063" v="5126" actId="20577"/>
          <ac:spMkLst>
            <pc:docMk/>
            <pc:sldMk cId="770492245" sldId="362"/>
            <ac:spMk id="5" creationId="{5FF7435E-D447-5AA9-18C0-96FFEAF741EA}"/>
          </ac:spMkLst>
        </pc:spChg>
      </pc:sldChg>
      <pc:sldChg chg="modSp add mod">
        <pc:chgData name="Elise van der Pol" userId="eb9dcb29-9d53-4f7b-95df-5417d9f80c84" providerId="ADAL" clId="{60E6A780-1487-4EDB-8490-E3FFF17E8098}" dt="2022-07-12T15:19:56.747" v="13858"/>
        <pc:sldMkLst>
          <pc:docMk/>
          <pc:sldMk cId="10600440" sldId="363"/>
        </pc:sldMkLst>
        <pc:spChg chg="mod">
          <ac:chgData name="Elise van der Pol" userId="eb9dcb29-9d53-4f7b-95df-5417d9f80c84" providerId="ADAL" clId="{60E6A780-1487-4EDB-8490-E3FFF17E8098}" dt="2022-07-12T09:38:03.112" v="9618"/>
          <ac:spMkLst>
            <pc:docMk/>
            <pc:sldMk cId="10600440" sldId="363"/>
            <ac:spMk id="2" creationId="{1397EF02-B463-891A-6E0E-E8A1C4ABF464}"/>
          </ac:spMkLst>
        </pc:spChg>
        <pc:spChg chg="mod">
          <ac:chgData name="Elise van der Pol" userId="eb9dcb29-9d53-4f7b-95df-5417d9f80c84" providerId="ADAL" clId="{60E6A780-1487-4EDB-8490-E3FFF17E8098}" dt="2022-07-12T15:19:56.747" v="13858"/>
          <ac:spMkLst>
            <pc:docMk/>
            <pc:sldMk cId="10600440" sldId="363"/>
            <ac:spMk id="5" creationId="{5FF7435E-D447-5AA9-18C0-96FFEAF741EA}"/>
          </ac:spMkLst>
        </pc:spChg>
      </pc:sldChg>
      <pc:sldChg chg="modSp add mod">
        <pc:chgData name="Elise van der Pol" userId="eb9dcb29-9d53-4f7b-95df-5417d9f80c84" providerId="ADAL" clId="{60E6A780-1487-4EDB-8490-E3FFF17E8098}" dt="2022-07-12T16:35:08.474" v="13899"/>
        <pc:sldMkLst>
          <pc:docMk/>
          <pc:sldMk cId="2191474611" sldId="364"/>
        </pc:sldMkLst>
        <pc:spChg chg="mod">
          <ac:chgData name="Elise van der Pol" userId="eb9dcb29-9d53-4f7b-95df-5417d9f80c84" providerId="ADAL" clId="{60E6A780-1487-4EDB-8490-E3FFF17E8098}" dt="2022-07-12T16:35:08.474" v="13899"/>
          <ac:spMkLst>
            <pc:docMk/>
            <pc:sldMk cId="2191474611" sldId="364"/>
            <ac:spMk id="5" creationId="{F3AEADAF-A7D9-0291-0721-73731E2414AF}"/>
          </ac:spMkLst>
        </pc:spChg>
      </pc:sldChg>
      <pc:sldChg chg="addSp modSp add mod">
        <pc:chgData name="Elise van der Pol" userId="eb9dcb29-9d53-4f7b-95df-5417d9f80c84" providerId="ADAL" clId="{60E6A780-1487-4EDB-8490-E3FFF17E8098}" dt="2022-07-12T16:35:19.749" v="13903"/>
        <pc:sldMkLst>
          <pc:docMk/>
          <pc:sldMk cId="1360505271" sldId="365"/>
        </pc:sldMkLst>
        <pc:spChg chg="add mod">
          <ac:chgData name="Elise van der Pol" userId="eb9dcb29-9d53-4f7b-95df-5417d9f80c84" providerId="ADAL" clId="{60E6A780-1487-4EDB-8490-E3FFF17E8098}" dt="2022-07-05T09:34:58.780" v="5182" actId="14100"/>
          <ac:spMkLst>
            <pc:docMk/>
            <pc:sldMk cId="1360505271" sldId="365"/>
            <ac:spMk id="3" creationId="{74348247-61F1-A5E7-0B6E-4BD966DC7F96}"/>
          </ac:spMkLst>
        </pc:spChg>
        <pc:spChg chg="mod">
          <ac:chgData name="Elise van der Pol" userId="eb9dcb29-9d53-4f7b-95df-5417d9f80c84" providerId="ADAL" clId="{60E6A780-1487-4EDB-8490-E3FFF17E8098}" dt="2022-07-12T16:35:19.749" v="13903"/>
          <ac:spMkLst>
            <pc:docMk/>
            <pc:sldMk cId="1360505271" sldId="365"/>
            <ac:spMk id="5" creationId="{F3AEADAF-A7D9-0291-0721-73731E2414AF}"/>
          </ac:spMkLst>
        </pc:spChg>
      </pc:sldChg>
      <pc:sldChg chg="addSp modSp add mod ord">
        <pc:chgData name="Elise van der Pol" userId="eb9dcb29-9d53-4f7b-95df-5417d9f80c84" providerId="ADAL" clId="{60E6A780-1487-4EDB-8490-E3FFF17E8098}" dt="2022-07-12T16:35:16.239" v="13902"/>
        <pc:sldMkLst>
          <pc:docMk/>
          <pc:sldMk cId="2030907879" sldId="366"/>
        </pc:sldMkLst>
        <pc:spChg chg="add mod">
          <ac:chgData name="Elise van der Pol" userId="eb9dcb29-9d53-4f7b-95df-5417d9f80c84" providerId="ADAL" clId="{60E6A780-1487-4EDB-8490-E3FFF17E8098}" dt="2022-07-05T09:35:26.932" v="5211" actId="1076"/>
          <ac:spMkLst>
            <pc:docMk/>
            <pc:sldMk cId="2030907879" sldId="366"/>
            <ac:spMk id="3" creationId="{E2488CB5-F07E-AAD1-5315-78AADB084A86}"/>
          </ac:spMkLst>
        </pc:spChg>
        <pc:spChg chg="mod">
          <ac:chgData name="Elise van der Pol" userId="eb9dcb29-9d53-4f7b-95df-5417d9f80c84" providerId="ADAL" clId="{60E6A780-1487-4EDB-8490-E3FFF17E8098}" dt="2022-07-12T16:35:16.239" v="13902"/>
          <ac:spMkLst>
            <pc:docMk/>
            <pc:sldMk cId="2030907879" sldId="366"/>
            <ac:spMk id="5" creationId="{F3AEADAF-A7D9-0291-0721-73731E2414AF}"/>
          </ac:spMkLst>
        </pc:spChg>
      </pc:sldChg>
      <pc:sldChg chg="add del ord">
        <pc:chgData name="Elise van der Pol" userId="eb9dcb29-9d53-4f7b-95df-5417d9f80c84" providerId="ADAL" clId="{60E6A780-1487-4EDB-8490-E3FFF17E8098}" dt="2022-07-05T09:31:30.869" v="5150" actId="47"/>
        <pc:sldMkLst>
          <pc:docMk/>
          <pc:sldMk cId="2744059437" sldId="367"/>
        </pc:sldMkLst>
      </pc:sldChg>
      <pc:sldChg chg="addSp modSp add mod ord">
        <pc:chgData name="Elise van der Pol" userId="eb9dcb29-9d53-4f7b-95df-5417d9f80c84" providerId="ADAL" clId="{60E6A780-1487-4EDB-8490-E3FFF17E8098}" dt="2022-07-12T16:35:14.127" v="13901"/>
        <pc:sldMkLst>
          <pc:docMk/>
          <pc:sldMk cId="4151298356" sldId="367"/>
        </pc:sldMkLst>
        <pc:spChg chg="add mod">
          <ac:chgData name="Elise van der Pol" userId="eb9dcb29-9d53-4f7b-95df-5417d9f80c84" providerId="ADAL" clId="{60E6A780-1487-4EDB-8490-E3FFF17E8098}" dt="2022-07-05T09:35:44.403" v="5214" actId="1076"/>
          <ac:spMkLst>
            <pc:docMk/>
            <pc:sldMk cId="4151298356" sldId="367"/>
            <ac:spMk id="3" creationId="{34E56EBD-D6CE-EDD8-2661-A00E4DB5BD2D}"/>
          </ac:spMkLst>
        </pc:spChg>
        <pc:spChg chg="mod">
          <ac:chgData name="Elise van der Pol" userId="eb9dcb29-9d53-4f7b-95df-5417d9f80c84" providerId="ADAL" clId="{60E6A780-1487-4EDB-8490-E3FFF17E8098}" dt="2022-07-12T16:35:14.127" v="13901"/>
          <ac:spMkLst>
            <pc:docMk/>
            <pc:sldMk cId="4151298356" sldId="367"/>
            <ac:spMk id="5" creationId="{F3AEADAF-A7D9-0291-0721-73731E2414AF}"/>
          </ac:spMkLst>
        </pc:spChg>
      </pc:sldChg>
      <pc:sldChg chg="addSp modSp add mod ord">
        <pc:chgData name="Elise van der Pol" userId="eb9dcb29-9d53-4f7b-95df-5417d9f80c84" providerId="ADAL" clId="{60E6A780-1487-4EDB-8490-E3FFF17E8098}" dt="2022-07-12T16:35:11.605" v="13900"/>
        <pc:sldMkLst>
          <pc:docMk/>
          <pc:sldMk cId="2068123687" sldId="368"/>
        </pc:sldMkLst>
        <pc:spChg chg="add">
          <ac:chgData name="Elise van der Pol" userId="eb9dcb29-9d53-4f7b-95df-5417d9f80c84" providerId="ADAL" clId="{60E6A780-1487-4EDB-8490-E3FFF17E8098}" dt="2022-07-05T09:35:53.558" v="5215" actId="22"/>
          <ac:spMkLst>
            <pc:docMk/>
            <pc:sldMk cId="2068123687" sldId="368"/>
            <ac:spMk id="3" creationId="{EE0E8960-2E5B-AC91-00EC-57CB2F1B5DE8}"/>
          </ac:spMkLst>
        </pc:spChg>
        <pc:spChg chg="mod">
          <ac:chgData name="Elise van der Pol" userId="eb9dcb29-9d53-4f7b-95df-5417d9f80c84" providerId="ADAL" clId="{60E6A780-1487-4EDB-8490-E3FFF17E8098}" dt="2022-07-12T16:35:11.605" v="13900"/>
          <ac:spMkLst>
            <pc:docMk/>
            <pc:sldMk cId="2068123687" sldId="368"/>
            <ac:spMk id="5" creationId="{F3AEADAF-A7D9-0291-0721-73731E2414AF}"/>
          </ac:spMkLst>
        </pc:spChg>
      </pc:sldChg>
      <pc:sldChg chg="addSp modSp add mod ord">
        <pc:chgData name="Elise van der Pol" userId="eb9dcb29-9d53-4f7b-95df-5417d9f80c84" providerId="ADAL" clId="{60E6A780-1487-4EDB-8490-E3FFF17E8098}" dt="2022-07-12T16:35:04.247" v="13898" actId="20577"/>
        <pc:sldMkLst>
          <pc:docMk/>
          <pc:sldMk cId="829164535" sldId="369"/>
        </pc:sldMkLst>
        <pc:spChg chg="add">
          <ac:chgData name="Elise van der Pol" userId="eb9dcb29-9d53-4f7b-95df-5417d9f80c84" providerId="ADAL" clId="{60E6A780-1487-4EDB-8490-E3FFF17E8098}" dt="2022-07-05T09:36:05.633" v="5216" actId="22"/>
          <ac:spMkLst>
            <pc:docMk/>
            <pc:sldMk cId="829164535" sldId="369"/>
            <ac:spMk id="3" creationId="{DBF2C050-FDE4-ECE7-845E-F44BAABC9E65}"/>
          </ac:spMkLst>
        </pc:spChg>
        <pc:spChg chg="mod">
          <ac:chgData name="Elise van der Pol" userId="eb9dcb29-9d53-4f7b-95df-5417d9f80c84" providerId="ADAL" clId="{60E6A780-1487-4EDB-8490-E3FFF17E8098}" dt="2022-07-12T16:35:04.247" v="13898" actId="20577"/>
          <ac:spMkLst>
            <pc:docMk/>
            <pc:sldMk cId="829164535" sldId="369"/>
            <ac:spMk id="5" creationId="{F3AEADAF-A7D9-0291-0721-73731E2414AF}"/>
          </ac:spMkLst>
        </pc:spChg>
      </pc:sldChg>
      <pc:sldChg chg="modSp add mod">
        <pc:chgData name="Elise van der Pol" userId="eb9dcb29-9d53-4f7b-95df-5417d9f80c84" providerId="ADAL" clId="{60E6A780-1487-4EDB-8490-E3FFF17E8098}" dt="2022-07-12T15:19:59.776" v="13859"/>
        <pc:sldMkLst>
          <pc:docMk/>
          <pc:sldMk cId="2159108073" sldId="370"/>
        </pc:sldMkLst>
        <pc:spChg chg="mod">
          <ac:chgData name="Elise van der Pol" userId="eb9dcb29-9d53-4f7b-95df-5417d9f80c84" providerId="ADAL" clId="{60E6A780-1487-4EDB-8490-E3FFF17E8098}" dt="2022-07-12T09:38:05.254" v="9619"/>
          <ac:spMkLst>
            <pc:docMk/>
            <pc:sldMk cId="2159108073" sldId="370"/>
            <ac:spMk id="2" creationId="{1397EF02-B463-891A-6E0E-E8A1C4ABF464}"/>
          </ac:spMkLst>
        </pc:spChg>
        <pc:spChg chg="mod">
          <ac:chgData name="Elise van der Pol" userId="eb9dcb29-9d53-4f7b-95df-5417d9f80c84" providerId="ADAL" clId="{60E6A780-1487-4EDB-8490-E3FFF17E8098}" dt="2022-07-12T15:19:59.776" v="13859"/>
          <ac:spMkLst>
            <pc:docMk/>
            <pc:sldMk cId="2159108073" sldId="370"/>
            <ac:spMk id="5" creationId="{5FF7435E-D447-5AA9-18C0-96FFEAF741EA}"/>
          </ac:spMkLst>
        </pc:spChg>
      </pc:sldChg>
      <pc:sldChg chg="modSp add mod">
        <pc:chgData name="Elise van der Pol" userId="eb9dcb29-9d53-4f7b-95df-5417d9f80c84" providerId="ADAL" clId="{60E6A780-1487-4EDB-8490-E3FFF17E8098}" dt="2022-07-12T15:20:01.298" v="13860"/>
        <pc:sldMkLst>
          <pc:docMk/>
          <pc:sldMk cId="2281892772" sldId="371"/>
        </pc:sldMkLst>
        <pc:spChg chg="mod">
          <ac:chgData name="Elise van der Pol" userId="eb9dcb29-9d53-4f7b-95df-5417d9f80c84" providerId="ADAL" clId="{60E6A780-1487-4EDB-8490-E3FFF17E8098}" dt="2022-07-12T09:38:07.471" v="9620"/>
          <ac:spMkLst>
            <pc:docMk/>
            <pc:sldMk cId="2281892772" sldId="371"/>
            <ac:spMk id="2" creationId="{1397EF02-B463-891A-6E0E-E8A1C4ABF464}"/>
          </ac:spMkLst>
        </pc:spChg>
        <pc:spChg chg="mod">
          <ac:chgData name="Elise van der Pol" userId="eb9dcb29-9d53-4f7b-95df-5417d9f80c84" providerId="ADAL" clId="{60E6A780-1487-4EDB-8490-E3FFF17E8098}" dt="2022-07-12T15:20:01.298" v="13860"/>
          <ac:spMkLst>
            <pc:docMk/>
            <pc:sldMk cId="2281892772" sldId="371"/>
            <ac:spMk id="5" creationId="{5FF7435E-D447-5AA9-18C0-96FFEAF741EA}"/>
          </ac:spMkLst>
        </pc:spChg>
      </pc:sldChg>
      <pc:sldChg chg="modSp new del mod">
        <pc:chgData name="Elise van der Pol" userId="eb9dcb29-9d53-4f7b-95df-5417d9f80c84" providerId="ADAL" clId="{60E6A780-1487-4EDB-8490-E3FFF17E8098}" dt="2022-07-12T08:46:31.910" v="9058" actId="47"/>
        <pc:sldMkLst>
          <pc:docMk/>
          <pc:sldMk cId="1625152907" sldId="372"/>
        </pc:sldMkLst>
        <pc:spChg chg="mod">
          <ac:chgData name="Elise van der Pol" userId="eb9dcb29-9d53-4f7b-95df-5417d9f80c84" providerId="ADAL" clId="{60E6A780-1487-4EDB-8490-E3FFF17E8098}" dt="2022-07-06T14:34:33.685" v="5989" actId="20577"/>
          <ac:spMkLst>
            <pc:docMk/>
            <pc:sldMk cId="1625152907" sldId="372"/>
            <ac:spMk id="2" creationId="{996B99CF-5C18-4397-A235-BB3E9A5E2B33}"/>
          </ac:spMkLst>
        </pc:spChg>
      </pc:sldChg>
      <pc:sldChg chg="addSp delSp modSp add mod modAnim">
        <pc:chgData name="Elise van der Pol" userId="eb9dcb29-9d53-4f7b-95df-5417d9f80c84" providerId="ADAL" clId="{60E6A780-1487-4EDB-8490-E3FFF17E8098}" dt="2022-07-12T16:47:16.533" v="14043"/>
        <pc:sldMkLst>
          <pc:docMk/>
          <pc:sldMk cId="2232119516" sldId="373"/>
        </pc:sldMkLst>
        <pc:spChg chg="mod">
          <ac:chgData name="Elise van der Pol" userId="eb9dcb29-9d53-4f7b-95df-5417d9f80c84" providerId="ADAL" clId="{60E6A780-1487-4EDB-8490-E3FFF17E8098}" dt="2022-07-06T14:34:52.043" v="6005" actId="20577"/>
          <ac:spMkLst>
            <pc:docMk/>
            <pc:sldMk cId="2232119516" sldId="373"/>
            <ac:spMk id="2" creationId="{54FBDC25-727C-1636-BA62-E15952270BF3}"/>
          </ac:spMkLst>
        </pc:spChg>
        <pc:spChg chg="mod">
          <ac:chgData name="Elise van der Pol" userId="eb9dcb29-9d53-4f7b-95df-5417d9f80c84" providerId="ADAL" clId="{60E6A780-1487-4EDB-8490-E3FFF17E8098}" dt="2022-07-12T11:45:01.603" v="9921" actId="20577"/>
          <ac:spMkLst>
            <pc:docMk/>
            <pc:sldMk cId="2232119516" sldId="373"/>
            <ac:spMk id="6" creationId="{5B348149-90FD-305F-0C7F-A18CE35D5045}"/>
          </ac:spMkLst>
        </pc:spChg>
        <pc:spChg chg="add mod">
          <ac:chgData name="Elise van der Pol" userId="eb9dcb29-9d53-4f7b-95df-5417d9f80c84" providerId="ADAL" clId="{60E6A780-1487-4EDB-8490-E3FFF17E8098}" dt="2022-07-12T16:47:02.916" v="14028" actId="20577"/>
          <ac:spMkLst>
            <pc:docMk/>
            <pc:sldMk cId="2232119516" sldId="373"/>
            <ac:spMk id="12" creationId="{4785DBA3-096C-27C2-C314-AA2137E34626}"/>
          </ac:spMkLst>
        </pc:spChg>
        <pc:picChg chg="add del mod">
          <ac:chgData name="Elise van der Pol" userId="eb9dcb29-9d53-4f7b-95df-5417d9f80c84" providerId="ADAL" clId="{60E6A780-1487-4EDB-8490-E3FFF17E8098}" dt="2022-07-07T08:46:12.197" v="7178" actId="478"/>
          <ac:picMkLst>
            <pc:docMk/>
            <pc:sldMk cId="2232119516" sldId="373"/>
            <ac:picMk id="3" creationId="{5A6B5D3F-EFED-4250-2557-FA868DC40EA2}"/>
          </ac:picMkLst>
        </pc:picChg>
        <pc:picChg chg="add mod">
          <ac:chgData name="Elise van der Pol" userId="eb9dcb29-9d53-4f7b-95df-5417d9f80c84" providerId="ADAL" clId="{60E6A780-1487-4EDB-8490-E3FFF17E8098}" dt="2022-07-12T11:46:31.507" v="9926" actId="1076"/>
          <ac:picMkLst>
            <pc:docMk/>
            <pc:sldMk cId="2232119516" sldId="373"/>
            <ac:picMk id="4" creationId="{006C252F-75EE-95FD-69D3-C8AEDA260CC1}"/>
          </ac:picMkLst>
        </pc:picChg>
        <pc:picChg chg="add del mod">
          <ac:chgData name="Elise van der Pol" userId="eb9dcb29-9d53-4f7b-95df-5417d9f80c84" providerId="ADAL" clId="{60E6A780-1487-4EDB-8490-E3FFF17E8098}" dt="2022-07-07T08:46:13.216" v="7179" actId="478"/>
          <ac:picMkLst>
            <pc:docMk/>
            <pc:sldMk cId="2232119516" sldId="373"/>
            <ac:picMk id="5" creationId="{CBBB1D4D-4B5A-B278-5448-F22C55E1A475}"/>
          </ac:picMkLst>
        </pc:picChg>
        <pc:picChg chg="add mod">
          <ac:chgData name="Elise van der Pol" userId="eb9dcb29-9d53-4f7b-95df-5417d9f80c84" providerId="ADAL" clId="{60E6A780-1487-4EDB-8490-E3FFF17E8098}" dt="2022-07-12T11:46:59.843" v="9936" actId="1038"/>
          <ac:picMkLst>
            <pc:docMk/>
            <pc:sldMk cId="2232119516" sldId="373"/>
            <ac:picMk id="7" creationId="{A60F718A-AD19-27B1-DBC3-5979E04EBA53}"/>
          </ac:picMkLst>
        </pc:picChg>
        <pc:picChg chg="add mod">
          <ac:chgData name="Elise van der Pol" userId="eb9dcb29-9d53-4f7b-95df-5417d9f80c84" providerId="ADAL" clId="{60E6A780-1487-4EDB-8490-E3FFF17E8098}" dt="2022-07-12T11:46:59.843" v="9936" actId="1038"/>
          <ac:picMkLst>
            <pc:docMk/>
            <pc:sldMk cId="2232119516" sldId="373"/>
            <ac:picMk id="9" creationId="{02FEDEDB-A353-9ECA-28E3-1D994FBAFFB5}"/>
          </ac:picMkLst>
        </pc:picChg>
        <pc:picChg chg="add mod">
          <ac:chgData name="Elise van der Pol" userId="eb9dcb29-9d53-4f7b-95df-5417d9f80c84" providerId="ADAL" clId="{60E6A780-1487-4EDB-8490-E3FFF17E8098}" dt="2022-07-12T11:46:59.843" v="9936" actId="1038"/>
          <ac:picMkLst>
            <pc:docMk/>
            <pc:sldMk cId="2232119516" sldId="373"/>
            <ac:picMk id="11" creationId="{287579E7-FD3F-A270-832E-F4B64A1B13F7}"/>
          </ac:picMkLst>
        </pc:picChg>
        <pc:picChg chg="add mod">
          <ac:chgData name="Elise van der Pol" userId="eb9dcb29-9d53-4f7b-95df-5417d9f80c84" providerId="ADAL" clId="{60E6A780-1487-4EDB-8490-E3FFF17E8098}" dt="2022-07-12T16:46:38.681" v="13980"/>
          <ac:picMkLst>
            <pc:docMk/>
            <pc:sldMk cId="2232119516" sldId="373"/>
            <ac:picMk id="13" creationId="{365CE702-F45D-D346-17D8-C9BBD8B16828}"/>
          </ac:picMkLst>
        </pc:picChg>
        <pc:picChg chg="add mod">
          <ac:chgData name="Elise van der Pol" userId="eb9dcb29-9d53-4f7b-95df-5417d9f80c84" providerId="ADAL" clId="{60E6A780-1487-4EDB-8490-E3FFF17E8098}" dt="2022-07-12T16:47:06.252" v="14042" actId="1038"/>
          <ac:picMkLst>
            <pc:docMk/>
            <pc:sldMk cId="2232119516" sldId="373"/>
            <ac:picMk id="14" creationId="{5CAE85EA-DA8D-1783-0064-3C101E8AB65E}"/>
          </ac:picMkLst>
        </pc:picChg>
        <pc:picChg chg="add mod">
          <ac:chgData name="Elise van der Pol" userId="eb9dcb29-9d53-4f7b-95df-5417d9f80c84" providerId="ADAL" clId="{60E6A780-1487-4EDB-8490-E3FFF17E8098}" dt="2022-07-12T16:46:59.801" v="14027" actId="1076"/>
          <ac:picMkLst>
            <pc:docMk/>
            <pc:sldMk cId="2232119516" sldId="373"/>
            <ac:picMk id="15" creationId="{A52215E9-5EF2-4D61-638A-5545EEE4B258}"/>
          </ac:picMkLst>
        </pc:picChg>
      </pc:sldChg>
      <pc:sldChg chg="modSp add del mod">
        <pc:chgData name="Elise van der Pol" userId="eb9dcb29-9d53-4f7b-95df-5417d9f80c84" providerId="ADAL" clId="{60E6A780-1487-4EDB-8490-E3FFF17E8098}" dt="2022-07-12T11:37:53.022" v="9849" actId="47"/>
        <pc:sldMkLst>
          <pc:docMk/>
          <pc:sldMk cId="4059767009" sldId="374"/>
        </pc:sldMkLst>
        <pc:spChg chg="mod">
          <ac:chgData name="Elise van der Pol" userId="eb9dcb29-9d53-4f7b-95df-5417d9f80c84" providerId="ADAL" clId="{60E6A780-1487-4EDB-8490-E3FFF17E8098}" dt="2022-07-06T15:11:54.170" v="6523" actId="20577"/>
          <ac:spMkLst>
            <pc:docMk/>
            <pc:sldMk cId="4059767009" sldId="374"/>
            <ac:spMk id="6" creationId="{5B348149-90FD-305F-0C7F-A18CE35D5045}"/>
          </ac:spMkLst>
        </pc:spChg>
      </pc:sldChg>
      <pc:sldChg chg="modSp add del mod">
        <pc:chgData name="Elise van der Pol" userId="eb9dcb29-9d53-4f7b-95df-5417d9f80c84" providerId="ADAL" clId="{60E6A780-1487-4EDB-8490-E3FFF17E8098}" dt="2022-07-12T11:37:59.083" v="9851" actId="47"/>
        <pc:sldMkLst>
          <pc:docMk/>
          <pc:sldMk cId="3365627610" sldId="375"/>
        </pc:sldMkLst>
        <pc:spChg chg="mod">
          <ac:chgData name="Elise van der Pol" userId="eb9dcb29-9d53-4f7b-95df-5417d9f80c84" providerId="ADAL" clId="{60E6A780-1487-4EDB-8490-E3FFF17E8098}" dt="2022-07-12T11:37:57.467" v="9850" actId="21"/>
          <ac:spMkLst>
            <pc:docMk/>
            <pc:sldMk cId="3365627610" sldId="375"/>
            <ac:spMk id="6" creationId="{5B348149-90FD-305F-0C7F-A18CE35D5045}"/>
          </ac:spMkLst>
        </pc:spChg>
      </pc:sldChg>
      <pc:sldChg chg="addSp delSp modSp new mod modAnim">
        <pc:chgData name="Elise van der Pol" userId="eb9dcb29-9d53-4f7b-95df-5417d9f80c84" providerId="ADAL" clId="{60E6A780-1487-4EDB-8490-E3FFF17E8098}" dt="2022-07-12T08:12:14.702" v="8562" actId="2711"/>
        <pc:sldMkLst>
          <pc:docMk/>
          <pc:sldMk cId="961180072" sldId="376"/>
        </pc:sldMkLst>
        <pc:spChg chg="mod">
          <ac:chgData name="Elise van der Pol" userId="eb9dcb29-9d53-4f7b-95df-5417d9f80c84" providerId="ADAL" clId="{60E6A780-1487-4EDB-8490-E3FFF17E8098}" dt="2022-07-12T07:18:40.970" v="7792" actId="1076"/>
          <ac:spMkLst>
            <pc:docMk/>
            <pc:sldMk cId="961180072" sldId="376"/>
            <ac:spMk id="2" creationId="{15C3D558-8181-64DB-5B71-5EA3901E445A}"/>
          </ac:spMkLst>
        </pc:spChg>
        <pc:spChg chg="del mod">
          <ac:chgData name="Elise van der Pol" userId="eb9dcb29-9d53-4f7b-95df-5417d9f80c84" providerId="ADAL" clId="{60E6A780-1487-4EDB-8490-E3FFF17E8098}" dt="2022-07-12T07:04:34.291" v="7686" actId="478"/>
          <ac:spMkLst>
            <pc:docMk/>
            <pc:sldMk cId="961180072" sldId="376"/>
            <ac:spMk id="3" creationId="{E95EF8B3-524B-900B-0A8D-5900A738FBC4}"/>
          </ac:spMkLst>
        </pc:spChg>
        <pc:spChg chg="add mod">
          <ac:chgData name="Elise van der Pol" userId="eb9dcb29-9d53-4f7b-95df-5417d9f80c84" providerId="ADAL" clId="{60E6A780-1487-4EDB-8490-E3FFF17E8098}" dt="2022-07-12T07:18:47.682" v="7793" actId="1076"/>
          <ac:spMkLst>
            <pc:docMk/>
            <pc:sldMk cId="961180072" sldId="376"/>
            <ac:spMk id="4" creationId="{F7D5780F-090D-8CED-2801-697B796FEBD2}"/>
          </ac:spMkLst>
        </pc:spChg>
        <pc:spChg chg="add mod">
          <ac:chgData name="Elise van der Pol" userId="eb9dcb29-9d53-4f7b-95df-5417d9f80c84" providerId="ADAL" clId="{60E6A780-1487-4EDB-8490-E3FFF17E8098}" dt="2022-07-12T07:19:15.705" v="7799" actId="1076"/>
          <ac:spMkLst>
            <pc:docMk/>
            <pc:sldMk cId="961180072" sldId="376"/>
            <ac:spMk id="6" creationId="{38612717-DE1D-A3D3-9696-6947DF76648A}"/>
          </ac:spMkLst>
        </pc:spChg>
        <pc:spChg chg="add del mod">
          <ac:chgData name="Elise van der Pol" userId="eb9dcb29-9d53-4f7b-95df-5417d9f80c84" providerId="ADAL" clId="{60E6A780-1487-4EDB-8490-E3FFF17E8098}" dt="2022-07-12T07:21:30.957" v="7811" actId="478"/>
          <ac:spMkLst>
            <pc:docMk/>
            <pc:sldMk cId="961180072" sldId="376"/>
            <ac:spMk id="8" creationId="{68664441-F9F8-92A6-BEFE-01474EF752D6}"/>
          </ac:spMkLst>
        </pc:spChg>
        <pc:spChg chg="add del mod">
          <ac:chgData name="Elise van der Pol" userId="eb9dcb29-9d53-4f7b-95df-5417d9f80c84" providerId="ADAL" clId="{60E6A780-1487-4EDB-8490-E3FFF17E8098}" dt="2022-07-12T07:21:29.558" v="7810" actId="478"/>
          <ac:spMkLst>
            <pc:docMk/>
            <pc:sldMk cId="961180072" sldId="376"/>
            <ac:spMk id="10" creationId="{07EDAFE3-48F4-0B63-1722-2F7EEFD98E30}"/>
          </ac:spMkLst>
        </pc:spChg>
        <pc:spChg chg="add del mod">
          <ac:chgData name="Elise van der Pol" userId="eb9dcb29-9d53-4f7b-95df-5417d9f80c84" providerId="ADAL" clId="{60E6A780-1487-4EDB-8490-E3FFF17E8098}" dt="2022-07-12T07:04:23.162" v="7683" actId="478"/>
          <ac:spMkLst>
            <pc:docMk/>
            <pc:sldMk cId="961180072" sldId="376"/>
            <ac:spMk id="11" creationId="{11A849AD-28A1-99D0-55BB-23D4CAF2C3DD}"/>
          </ac:spMkLst>
        </pc:spChg>
        <pc:spChg chg="add mod">
          <ac:chgData name="Elise van der Pol" userId="eb9dcb29-9d53-4f7b-95df-5417d9f80c84" providerId="ADAL" clId="{60E6A780-1487-4EDB-8490-E3FFF17E8098}" dt="2022-07-12T07:15:31.960" v="7759" actId="1036"/>
          <ac:spMkLst>
            <pc:docMk/>
            <pc:sldMk cId="961180072" sldId="376"/>
            <ac:spMk id="37" creationId="{CDBBC9C0-5AE4-DE17-28E7-DB342080EAF9}"/>
          </ac:spMkLst>
        </pc:spChg>
        <pc:spChg chg="add mod">
          <ac:chgData name="Elise van der Pol" userId="eb9dcb29-9d53-4f7b-95df-5417d9f80c84" providerId="ADAL" clId="{60E6A780-1487-4EDB-8490-E3FFF17E8098}" dt="2022-07-12T07:15:38.213" v="7760" actId="465"/>
          <ac:spMkLst>
            <pc:docMk/>
            <pc:sldMk cId="961180072" sldId="376"/>
            <ac:spMk id="39" creationId="{ADA84456-6EF7-41BA-ED2A-9CB5C822CD56}"/>
          </ac:spMkLst>
        </pc:spChg>
        <pc:spChg chg="add mod">
          <ac:chgData name="Elise van der Pol" userId="eb9dcb29-9d53-4f7b-95df-5417d9f80c84" providerId="ADAL" clId="{60E6A780-1487-4EDB-8490-E3FFF17E8098}" dt="2022-07-12T07:15:38.213" v="7760" actId="465"/>
          <ac:spMkLst>
            <pc:docMk/>
            <pc:sldMk cId="961180072" sldId="376"/>
            <ac:spMk id="41" creationId="{F6232E49-42A2-F534-876C-1EBA04047CB0}"/>
          </ac:spMkLst>
        </pc:spChg>
        <pc:spChg chg="add mod">
          <ac:chgData name="Elise van der Pol" userId="eb9dcb29-9d53-4f7b-95df-5417d9f80c84" providerId="ADAL" clId="{60E6A780-1487-4EDB-8490-E3FFF17E8098}" dt="2022-07-12T07:15:30.522" v="7756" actId="1035"/>
          <ac:spMkLst>
            <pc:docMk/>
            <pc:sldMk cId="961180072" sldId="376"/>
            <ac:spMk id="43" creationId="{72BB97CE-E9B3-093F-10C3-D32B8AFBFFA9}"/>
          </ac:spMkLst>
        </pc:spChg>
        <pc:spChg chg="add del mod">
          <ac:chgData name="Elise van der Pol" userId="eb9dcb29-9d53-4f7b-95df-5417d9f80c84" providerId="ADAL" clId="{60E6A780-1487-4EDB-8490-E3FFF17E8098}" dt="2022-07-12T07:19:10.872" v="7798" actId="478"/>
          <ac:spMkLst>
            <pc:docMk/>
            <pc:sldMk cId="961180072" sldId="376"/>
            <ac:spMk id="57" creationId="{37B89373-6BBF-C171-B107-F4AF7B1688CE}"/>
          </ac:spMkLst>
        </pc:spChg>
        <pc:spChg chg="mod topLvl">
          <ac:chgData name="Elise van der Pol" userId="eb9dcb29-9d53-4f7b-95df-5417d9f80c84" providerId="ADAL" clId="{60E6A780-1487-4EDB-8490-E3FFF17E8098}" dt="2022-07-12T07:21:07.703" v="7807" actId="465"/>
          <ac:spMkLst>
            <pc:docMk/>
            <pc:sldMk cId="961180072" sldId="376"/>
            <ac:spMk id="65" creationId="{C83797E5-3AFE-5CF8-2DF0-B92763DF4E3D}"/>
          </ac:spMkLst>
        </pc:spChg>
        <pc:spChg chg="mod topLvl">
          <ac:chgData name="Elise van der Pol" userId="eb9dcb29-9d53-4f7b-95df-5417d9f80c84" providerId="ADAL" clId="{60E6A780-1487-4EDB-8490-E3FFF17E8098}" dt="2022-07-12T07:21:07.703" v="7807" actId="465"/>
          <ac:spMkLst>
            <pc:docMk/>
            <pc:sldMk cId="961180072" sldId="376"/>
            <ac:spMk id="66" creationId="{3470224C-3C12-EE8A-5AB7-2B4296CD8EAE}"/>
          </ac:spMkLst>
        </pc:spChg>
        <pc:spChg chg="mod topLvl">
          <ac:chgData name="Elise van der Pol" userId="eb9dcb29-9d53-4f7b-95df-5417d9f80c84" providerId="ADAL" clId="{60E6A780-1487-4EDB-8490-E3FFF17E8098}" dt="2022-07-12T07:20:39.568" v="7800" actId="165"/>
          <ac:spMkLst>
            <pc:docMk/>
            <pc:sldMk cId="961180072" sldId="376"/>
            <ac:spMk id="67" creationId="{455AC0D6-4C19-6209-4701-A64ABEA5D442}"/>
          </ac:spMkLst>
        </pc:spChg>
        <pc:spChg chg="mod topLvl">
          <ac:chgData name="Elise van der Pol" userId="eb9dcb29-9d53-4f7b-95df-5417d9f80c84" providerId="ADAL" clId="{60E6A780-1487-4EDB-8490-E3FFF17E8098}" dt="2022-07-12T07:21:01.406" v="7806" actId="1036"/>
          <ac:spMkLst>
            <pc:docMk/>
            <pc:sldMk cId="961180072" sldId="376"/>
            <ac:spMk id="68" creationId="{AB32D750-5F25-49CE-82C7-66B859788B27}"/>
          </ac:spMkLst>
        </pc:spChg>
        <pc:spChg chg="add mod">
          <ac:chgData name="Elise van der Pol" userId="eb9dcb29-9d53-4f7b-95df-5417d9f80c84" providerId="ADAL" clId="{60E6A780-1487-4EDB-8490-E3FFF17E8098}" dt="2022-07-12T08:12:14.702" v="8562" actId="2711"/>
          <ac:spMkLst>
            <pc:docMk/>
            <pc:sldMk cId="961180072" sldId="376"/>
            <ac:spMk id="73" creationId="{A8A064A8-C3B9-297B-4250-336B86071A66}"/>
          </ac:spMkLst>
        </pc:spChg>
        <pc:grpChg chg="add mod">
          <ac:chgData name="Elise van der Pol" userId="eb9dcb29-9d53-4f7b-95df-5417d9f80c84" providerId="ADAL" clId="{60E6A780-1487-4EDB-8490-E3FFF17E8098}" dt="2022-07-12T07:18:47.682" v="7793" actId="1076"/>
          <ac:grpSpMkLst>
            <pc:docMk/>
            <pc:sldMk cId="961180072" sldId="376"/>
            <ac:grpSpMk id="36" creationId="{4D75119D-702C-7957-BDE8-D195B842EACA}"/>
          </ac:grpSpMkLst>
        </pc:grpChg>
        <pc:grpChg chg="add mod">
          <ac:chgData name="Elise van der Pol" userId="eb9dcb29-9d53-4f7b-95df-5417d9f80c84" providerId="ADAL" clId="{60E6A780-1487-4EDB-8490-E3FFF17E8098}" dt="2022-07-12T07:18:47.682" v="7793" actId="1076"/>
          <ac:grpSpMkLst>
            <pc:docMk/>
            <pc:sldMk cId="961180072" sldId="376"/>
            <ac:grpSpMk id="44" creationId="{FE5FF4D4-AB02-2D66-DBC8-ADCB88706FDE}"/>
          </ac:grpSpMkLst>
        </pc:grpChg>
        <pc:grpChg chg="add mod">
          <ac:chgData name="Elise van der Pol" userId="eb9dcb29-9d53-4f7b-95df-5417d9f80c84" providerId="ADAL" clId="{60E6A780-1487-4EDB-8490-E3FFF17E8098}" dt="2022-07-12T07:19:05.178" v="7796" actId="1076"/>
          <ac:grpSpMkLst>
            <pc:docMk/>
            <pc:sldMk cId="961180072" sldId="376"/>
            <ac:grpSpMk id="58" creationId="{C8538159-0802-613D-ADBC-6CFCBFB0314B}"/>
          </ac:grpSpMkLst>
        </pc:grpChg>
        <pc:grpChg chg="add del mod">
          <ac:chgData name="Elise van der Pol" userId="eb9dcb29-9d53-4f7b-95df-5417d9f80c84" providerId="ADAL" clId="{60E6A780-1487-4EDB-8490-E3FFF17E8098}" dt="2022-07-12T07:20:39.568" v="7800" actId="165"/>
          <ac:grpSpMkLst>
            <pc:docMk/>
            <pc:sldMk cId="961180072" sldId="376"/>
            <ac:grpSpMk id="64" creationId="{42170386-4383-9E31-C865-EECCF02F318C}"/>
          </ac:grpSpMkLst>
        </pc:grpChg>
        <pc:grpChg chg="add mod">
          <ac:chgData name="Elise van der Pol" userId="eb9dcb29-9d53-4f7b-95df-5417d9f80c84" providerId="ADAL" clId="{60E6A780-1487-4EDB-8490-E3FFF17E8098}" dt="2022-07-12T07:21:15.362" v="7809" actId="1076"/>
          <ac:grpSpMkLst>
            <pc:docMk/>
            <pc:sldMk cId="961180072" sldId="376"/>
            <ac:grpSpMk id="70" creationId="{9E44EBBC-B079-4DF2-7F38-5E33FBE8CBA0}"/>
          </ac:grpSpMkLst>
        </pc:grpChg>
        <pc:grpChg chg="add mod">
          <ac:chgData name="Elise van der Pol" userId="eb9dcb29-9d53-4f7b-95df-5417d9f80c84" providerId="ADAL" clId="{60E6A780-1487-4EDB-8490-E3FFF17E8098}" dt="2022-07-12T07:21:46.290" v="7815" actId="1076"/>
          <ac:grpSpMkLst>
            <pc:docMk/>
            <pc:sldMk cId="961180072" sldId="376"/>
            <ac:grpSpMk id="71" creationId="{2F64A59C-0876-2A5A-BECB-0A771B67A12A}"/>
          </ac:grpSpMkLst>
        </pc:grpChg>
        <pc:grpChg chg="add mod">
          <ac:chgData name="Elise van der Pol" userId="eb9dcb29-9d53-4f7b-95df-5417d9f80c84" providerId="ADAL" clId="{60E6A780-1487-4EDB-8490-E3FFF17E8098}" dt="2022-07-12T07:21:42.905" v="7814" actId="1076"/>
          <ac:grpSpMkLst>
            <pc:docMk/>
            <pc:sldMk cId="961180072" sldId="376"/>
            <ac:grpSpMk id="72" creationId="{4130473B-9DAB-6B95-09A4-14179A6706D3}"/>
          </ac:grpSpMkLst>
        </pc:grpChg>
        <pc:picChg chg="add mod">
          <ac:chgData name="Elise van der Pol" userId="eb9dcb29-9d53-4f7b-95df-5417d9f80c84" providerId="ADAL" clId="{60E6A780-1487-4EDB-8490-E3FFF17E8098}" dt="2022-07-12T07:05:36.266" v="7705" actId="1076"/>
          <ac:picMkLst>
            <pc:docMk/>
            <pc:sldMk cId="961180072" sldId="376"/>
            <ac:picMk id="13" creationId="{891658CC-730F-A0FF-CEFE-055AEEF5F421}"/>
          </ac:picMkLst>
        </pc:picChg>
        <pc:picChg chg="add del mod">
          <ac:chgData name="Elise van der Pol" userId="eb9dcb29-9d53-4f7b-95df-5417d9f80c84" providerId="ADAL" clId="{60E6A780-1487-4EDB-8490-E3FFF17E8098}" dt="2022-07-12T07:05:08.107" v="7694" actId="22"/>
          <ac:picMkLst>
            <pc:docMk/>
            <pc:sldMk cId="961180072" sldId="376"/>
            <ac:picMk id="15" creationId="{723AA269-ED66-7D82-054B-475CAE14D6D5}"/>
          </ac:picMkLst>
        </pc:picChg>
        <pc:picChg chg="add mod">
          <ac:chgData name="Elise van der Pol" userId="eb9dcb29-9d53-4f7b-95df-5417d9f80c84" providerId="ADAL" clId="{60E6A780-1487-4EDB-8490-E3FFF17E8098}" dt="2022-07-12T07:12:54.292" v="7719" actId="465"/>
          <ac:picMkLst>
            <pc:docMk/>
            <pc:sldMk cId="961180072" sldId="376"/>
            <ac:picMk id="17" creationId="{FA291A7A-0734-C2FF-206D-C35A990EA431}"/>
          </ac:picMkLst>
        </pc:picChg>
        <pc:picChg chg="add del">
          <ac:chgData name="Elise van der Pol" userId="eb9dcb29-9d53-4f7b-95df-5417d9f80c84" providerId="ADAL" clId="{60E6A780-1487-4EDB-8490-E3FFF17E8098}" dt="2022-07-12T07:05:17.251" v="7699" actId="478"/>
          <ac:picMkLst>
            <pc:docMk/>
            <pc:sldMk cId="961180072" sldId="376"/>
            <ac:picMk id="19" creationId="{F8CD0A40-AFAB-B94A-4F87-6CCE858C5B72}"/>
          </ac:picMkLst>
        </pc:picChg>
        <pc:picChg chg="add mod">
          <ac:chgData name="Elise van der Pol" userId="eb9dcb29-9d53-4f7b-95df-5417d9f80c84" providerId="ADAL" clId="{60E6A780-1487-4EDB-8490-E3FFF17E8098}" dt="2022-07-12T07:12:54.292" v="7719" actId="465"/>
          <ac:picMkLst>
            <pc:docMk/>
            <pc:sldMk cId="961180072" sldId="376"/>
            <ac:picMk id="21" creationId="{AA25C8F0-331F-15B0-F9E2-76CB286BEB36}"/>
          </ac:picMkLst>
        </pc:picChg>
        <pc:picChg chg="add mod">
          <ac:chgData name="Elise van der Pol" userId="eb9dcb29-9d53-4f7b-95df-5417d9f80c84" providerId="ADAL" clId="{60E6A780-1487-4EDB-8490-E3FFF17E8098}" dt="2022-07-12T07:05:46.425" v="7708" actId="1076"/>
          <ac:picMkLst>
            <pc:docMk/>
            <pc:sldMk cId="961180072" sldId="376"/>
            <ac:picMk id="23" creationId="{1C01B5CA-EB57-90DE-4136-80516BEF0030}"/>
          </ac:picMkLst>
        </pc:picChg>
        <pc:picChg chg="mod">
          <ac:chgData name="Elise van der Pol" userId="eb9dcb29-9d53-4f7b-95df-5417d9f80c84" providerId="ADAL" clId="{60E6A780-1487-4EDB-8490-E3FFF17E8098}" dt="2022-07-12T07:18:54.772" v="7795"/>
          <ac:picMkLst>
            <pc:docMk/>
            <pc:sldMk cId="961180072" sldId="376"/>
            <ac:picMk id="59" creationId="{9D44CC52-243C-9AF5-C03C-593DC6F18E63}"/>
          </ac:picMkLst>
        </pc:picChg>
        <pc:picChg chg="mod">
          <ac:chgData name="Elise van der Pol" userId="eb9dcb29-9d53-4f7b-95df-5417d9f80c84" providerId="ADAL" clId="{60E6A780-1487-4EDB-8490-E3FFF17E8098}" dt="2022-07-12T07:18:54.772" v="7795"/>
          <ac:picMkLst>
            <pc:docMk/>
            <pc:sldMk cId="961180072" sldId="376"/>
            <ac:picMk id="60" creationId="{14755BD4-00E6-C089-9806-D3C1A32D8F95}"/>
          </ac:picMkLst>
        </pc:picChg>
        <pc:picChg chg="mod">
          <ac:chgData name="Elise van der Pol" userId="eb9dcb29-9d53-4f7b-95df-5417d9f80c84" providerId="ADAL" clId="{60E6A780-1487-4EDB-8490-E3FFF17E8098}" dt="2022-07-12T07:18:54.772" v="7795"/>
          <ac:picMkLst>
            <pc:docMk/>
            <pc:sldMk cId="961180072" sldId="376"/>
            <ac:picMk id="61" creationId="{2A755F77-4E6F-5BD8-960E-FB58F315D885}"/>
          </ac:picMkLst>
        </pc:picChg>
        <pc:picChg chg="mod">
          <ac:chgData name="Elise van der Pol" userId="eb9dcb29-9d53-4f7b-95df-5417d9f80c84" providerId="ADAL" clId="{60E6A780-1487-4EDB-8490-E3FFF17E8098}" dt="2022-07-12T07:18:54.772" v="7795"/>
          <ac:picMkLst>
            <pc:docMk/>
            <pc:sldMk cId="961180072" sldId="376"/>
            <ac:picMk id="62" creationId="{100CE7DE-0F8B-36AD-A099-D8936A5B5672}"/>
          </ac:picMkLst>
        </pc:picChg>
        <pc:cxnChg chg="add del mod">
          <ac:chgData name="Elise van der Pol" userId="eb9dcb29-9d53-4f7b-95df-5417d9f80c84" providerId="ADAL" clId="{60E6A780-1487-4EDB-8490-E3FFF17E8098}" dt="2022-07-12T07:17:58.466" v="7777" actId="478"/>
          <ac:cxnSpMkLst>
            <pc:docMk/>
            <pc:sldMk cId="961180072" sldId="376"/>
            <ac:cxnSpMk id="25" creationId="{DBC88D8E-96D5-9360-562F-EDC5F25885D9}"/>
          </ac:cxnSpMkLst>
        </pc:cxnChg>
        <pc:cxnChg chg="add del mod">
          <ac:chgData name="Elise van der Pol" userId="eb9dcb29-9d53-4f7b-95df-5417d9f80c84" providerId="ADAL" clId="{60E6A780-1487-4EDB-8490-E3FFF17E8098}" dt="2022-07-12T07:17:58.904" v="7778" actId="478"/>
          <ac:cxnSpMkLst>
            <pc:docMk/>
            <pc:sldMk cId="961180072" sldId="376"/>
            <ac:cxnSpMk id="27" creationId="{A9F28F8D-DAF2-4C82-BEB7-6E82149DA87E}"/>
          </ac:cxnSpMkLst>
        </pc:cxnChg>
        <pc:cxnChg chg="add del mod">
          <ac:chgData name="Elise van der Pol" userId="eb9dcb29-9d53-4f7b-95df-5417d9f80c84" providerId="ADAL" clId="{60E6A780-1487-4EDB-8490-E3FFF17E8098}" dt="2022-07-12T07:17:59.359" v="7779" actId="478"/>
          <ac:cxnSpMkLst>
            <pc:docMk/>
            <pc:sldMk cId="961180072" sldId="376"/>
            <ac:cxnSpMk id="29" creationId="{48A12CE1-7434-66A9-7B52-E9D5E2EB2FB7}"/>
          </ac:cxnSpMkLst>
        </pc:cxnChg>
        <pc:cxnChg chg="add mod">
          <ac:chgData name="Elise van der Pol" userId="eb9dcb29-9d53-4f7b-95df-5417d9f80c84" providerId="ADAL" clId="{60E6A780-1487-4EDB-8490-E3FFF17E8098}" dt="2022-07-12T07:18:47.682" v="7793" actId="1076"/>
          <ac:cxnSpMkLst>
            <pc:docMk/>
            <pc:sldMk cId="961180072" sldId="376"/>
            <ac:cxnSpMk id="31" creationId="{AC0E32DD-84E2-867D-570F-B17C703CFDCA}"/>
          </ac:cxnSpMkLst>
        </pc:cxnChg>
        <pc:cxnChg chg="add del mod">
          <ac:chgData name="Elise van der Pol" userId="eb9dcb29-9d53-4f7b-95df-5417d9f80c84" providerId="ADAL" clId="{60E6A780-1487-4EDB-8490-E3FFF17E8098}" dt="2022-07-12T07:18:07.352" v="7781" actId="478"/>
          <ac:cxnSpMkLst>
            <pc:docMk/>
            <pc:sldMk cId="961180072" sldId="376"/>
            <ac:cxnSpMk id="46" creationId="{0229C99F-0D48-6EA0-E7ED-0A359E661742}"/>
          </ac:cxnSpMkLst>
        </pc:cxnChg>
        <pc:cxnChg chg="add del mod">
          <ac:chgData name="Elise van der Pol" userId="eb9dcb29-9d53-4f7b-95df-5417d9f80c84" providerId="ADAL" clId="{60E6A780-1487-4EDB-8490-E3FFF17E8098}" dt="2022-07-12T07:18:08.113" v="7782" actId="478"/>
          <ac:cxnSpMkLst>
            <pc:docMk/>
            <pc:sldMk cId="961180072" sldId="376"/>
            <ac:cxnSpMk id="48" creationId="{326685AA-C1E5-831F-0B42-1F2C8A81D4E8}"/>
          </ac:cxnSpMkLst>
        </pc:cxnChg>
        <pc:cxnChg chg="add mod">
          <ac:chgData name="Elise van der Pol" userId="eb9dcb29-9d53-4f7b-95df-5417d9f80c84" providerId="ADAL" clId="{60E6A780-1487-4EDB-8490-E3FFF17E8098}" dt="2022-07-12T07:18:47.682" v="7793" actId="1076"/>
          <ac:cxnSpMkLst>
            <pc:docMk/>
            <pc:sldMk cId="961180072" sldId="376"/>
            <ac:cxnSpMk id="50" creationId="{A9F474AD-ADBA-14E1-D658-F1FFC8134AF5}"/>
          </ac:cxnSpMkLst>
        </pc:cxnChg>
        <pc:cxnChg chg="add del mod">
          <ac:chgData name="Elise van der Pol" userId="eb9dcb29-9d53-4f7b-95df-5417d9f80c84" providerId="ADAL" clId="{60E6A780-1487-4EDB-8490-E3FFF17E8098}" dt="2022-07-12T07:18:08.840" v="7783" actId="478"/>
          <ac:cxnSpMkLst>
            <pc:docMk/>
            <pc:sldMk cId="961180072" sldId="376"/>
            <ac:cxnSpMk id="52" creationId="{3B7A6278-5504-C7C3-CFFA-E0A7721F9F10}"/>
          </ac:cxnSpMkLst>
        </pc:cxnChg>
        <pc:cxnChg chg="add mod">
          <ac:chgData name="Elise van der Pol" userId="eb9dcb29-9d53-4f7b-95df-5417d9f80c84" providerId="ADAL" clId="{60E6A780-1487-4EDB-8490-E3FFF17E8098}" dt="2022-07-12T07:19:05.178" v="7796" actId="1076"/>
          <ac:cxnSpMkLst>
            <pc:docMk/>
            <pc:sldMk cId="961180072" sldId="376"/>
            <ac:cxnSpMk id="63" creationId="{3C5D5D9E-7ECB-07A1-503C-EB9A50EAB3B8}"/>
          </ac:cxnSpMkLst>
        </pc:cxnChg>
        <pc:cxnChg chg="add mod">
          <ac:chgData name="Elise van der Pol" userId="eb9dcb29-9d53-4f7b-95df-5417d9f80c84" providerId="ADAL" clId="{60E6A780-1487-4EDB-8490-E3FFF17E8098}" dt="2022-07-12T07:19:05.178" v="7796" actId="1076"/>
          <ac:cxnSpMkLst>
            <pc:docMk/>
            <pc:sldMk cId="961180072" sldId="376"/>
            <ac:cxnSpMk id="69" creationId="{329AA732-730E-ABD0-E94F-C703B0E5714F}"/>
          </ac:cxnSpMkLst>
        </pc:cxnChg>
      </pc:sldChg>
      <pc:sldChg chg="modSp new mod">
        <pc:chgData name="Elise van der Pol" userId="eb9dcb29-9d53-4f7b-95df-5417d9f80c84" providerId="ADAL" clId="{60E6A780-1487-4EDB-8490-E3FFF17E8098}" dt="2022-07-13T06:00:04.608" v="14810" actId="20577"/>
        <pc:sldMkLst>
          <pc:docMk/>
          <pc:sldMk cId="3168645431" sldId="377"/>
        </pc:sldMkLst>
        <pc:spChg chg="mod">
          <ac:chgData name="Elise van der Pol" userId="eb9dcb29-9d53-4f7b-95df-5417d9f80c84" providerId="ADAL" clId="{60E6A780-1487-4EDB-8490-E3FFF17E8098}" dt="2022-07-12T07:50:48.753" v="8069" actId="20577"/>
          <ac:spMkLst>
            <pc:docMk/>
            <pc:sldMk cId="3168645431" sldId="377"/>
            <ac:spMk id="2" creationId="{D340DF86-5CAF-A3D6-4C75-6951054E56F7}"/>
          </ac:spMkLst>
        </pc:spChg>
        <pc:spChg chg="mod">
          <ac:chgData name="Elise van der Pol" userId="eb9dcb29-9d53-4f7b-95df-5417d9f80c84" providerId="ADAL" clId="{60E6A780-1487-4EDB-8490-E3FFF17E8098}" dt="2022-07-13T06:00:04.608" v="14810" actId="20577"/>
          <ac:spMkLst>
            <pc:docMk/>
            <pc:sldMk cId="3168645431" sldId="377"/>
            <ac:spMk id="3" creationId="{DB0BE5CD-6AB5-4EA0-631A-277E32975B3F}"/>
          </ac:spMkLst>
        </pc:spChg>
      </pc:sldChg>
      <pc:sldChg chg="addSp delSp modSp add mod delAnim modAnim">
        <pc:chgData name="Elise van der Pol" userId="eb9dcb29-9d53-4f7b-95df-5417d9f80c84" providerId="ADAL" clId="{60E6A780-1487-4EDB-8490-E3FFF17E8098}" dt="2022-07-12T14:57:38.383" v="13712"/>
        <pc:sldMkLst>
          <pc:docMk/>
          <pc:sldMk cId="3755172044" sldId="378"/>
        </pc:sldMkLst>
        <pc:spChg chg="mod">
          <ac:chgData name="Elise van der Pol" userId="eb9dcb29-9d53-4f7b-95df-5417d9f80c84" providerId="ADAL" clId="{60E6A780-1487-4EDB-8490-E3FFF17E8098}" dt="2022-07-12T08:24:14.003" v="8954" actId="20577"/>
          <ac:spMkLst>
            <pc:docMk/>
            <pc:sldMk cId="3755172044" sldId="378"/>
            <ac:spMk id="2" creationId="{78EB5595-20DE-F228-50B3-FA6656377317}"/>
          </ac:spMkLst>
        </pc:spChg>
        <pc:spChg chg="add del mod">
          <ac:chgData name="Elise van der Pol" userId="eb9dcb29-9d53-4f7b-95df-5417d9f80c84" providerId="ADAL" clId="{60E6A780-1487-4EDB-8490-E3FFF17E8098}" dt="2022-07-12T08:24:36.840" v="8972" actId="478"/>
          <ac:spMkLst>
            <pc:docMk/>
            <pc:sldMk cId="3755172044" sldId="378"/>
            <ac:spMk id="4" creationId="{BE947DCC-599F-E60A-25BF-DFDC34FF9800}"/>
          </ac:spMkLst>
        </pc:spChg>
        <pc:spChg chg="add mod">
          <ac:chgData name="Elise van der Pol" userId="eb9dcb29-9d53-4f7b-95df-5417d9f80c84" providerId="ADAL" clId="{60E6A780-1487-4EDB-8490-E3FFF17E8098}" dt="2022-07-12T08:26:06.768" v="9010" actId="20577"/>
          <ac:spMkLst>
            <pc:docMk/>
            <pc:sldMk cId="3755172044" sldId="378"/>
            <ac:spMk id="5" creationId="{C944317D-C5B5-5834-A8CE-985A7EB7C454}"/>
          </ac:spMkLst>
        </pc:spChg>
        <pc:spChg chg="del mod">
          <ac:chgData name="Elise van der Pol" userId="eb9dcb29-9d53-4f7b-95df-5417d9f80c84" providerId="ADAL" clId="{60E6A780-1487-4EDB-8490-E3FFF17E8098}" dt="2022-07-12T08:24:34.631" v="8971" actId="21"/>
          <ac:spMkLst>
            <pc:docMk/>
            <pc:sldMk cId="3755172044" sldId="378"/>
            <ac:spMk id="37" creationId="{0B33467F-0D3F-345D-7832-DEA6C425246E}"/>
          </ac:spMkLst>
        </pc:spChg>
        <pc:grpChg chg="del">
          <ac:chgData name="Elise van der Pol" userId="eb9dcb29-9d53-4f7b-95df-5417d9f80c84" providerId="ADAL" clId="{60E6A780-1487-4EDB-8490-E3FFF17E8098}" dt="2022-07-12T08:24:38.118" v="8973" actId="478"/>
          <ac:grpSpMkLst>
            <pc:docMk/>
            <pc:sldMk cId="3755172044" sldId="378"/>
            <ac:grpSpMk id="36" creationId="{A74DAA36-AED1-5FF5-3EC2-850F4F23A1EF}"/>
          </ac:grpSpMkLst>
        </pc:grpChg>
      </pc:sldChg>
      <pc:sldChg chg="addSp delSp modSp new mod ord">
        <pc:chgData name="Elise van der Pol" userId="eb9dcb29-9d53-4f7b-95df-5417d9f80c84" providerId="ADAL" clId="{60E6A780-1487-4EDB-8490-E3FFF17E8098}" dt="2022-07-12T17:26:45.184" v="14228" actId="20577"/>
        <pc:sldMkLst>
          <pc:docMk/>
          <pc:sldMk cId="4008679645" sldId="379"/>
        </pc:sldMkLst>
        <pc:spChg chg="mod">
          <ac:chgData name="Elise van der Pol" userId="eb9dcb29-9d53-4f7b-95df-5417d9f80c84" providerId="ADAL" clId="{60E6A780-1487-4EDB-8490-E3FFF17E8098}" dt="2022-07-12T14:04:41.952" v="12625" actId="20577"/>
          <ac:spMkLst>
            <pc:docMk/>
            <pc:sldMk cId="4008679645" sldId="379"/>
            <ac:spMk id="2" creationId="{6ECA5F60-EA22-D4B1-C10A-D379FF01AA05}"/>
          </ac:spMkLst>
        </pc:spChg>
        <pc:spChg chg="del mod">
          <ac:chgData name="Elise van der Pol" userId="eb9dcb29-9d53-4f7b-95df-5417d9f80c84" providerId="ADAL" clId="{60E6A780-1487-4EDB-8490-E3FFF17E8098}" dt="2022-07-12T14:05:00.585" v="12632" actId="478"/>
          <ac:spMkLst>
            <pc:docMk/>
            <pc:sldMk cId="4008679645" sldId="379"/>
            <ac:spMk id="3" creationId="{8724ACBF-BD3A-CCB2-F629-8B28B9DCEBBD}"/>
          </ac:spMkLst>
        </pc:spChg>
        <pc:spChg chg="add mod">
          <ac:chgData name="Elise van der Pol" userId="eb9dcb29-9d53-4f7b-95df-5417d9f80c84" providerId="ADAL" clId="{60E6A780-1487-4EDB-8490-E3FFF17E8098}" dt="2022-07-12T17:26:45.184" v="14228" actId="20577"/>
          <ac:spMkLst>
            <pc:docMk/>
            <pc:sldMk cId="4008679645" sldId="379"/>
            <ac:spMk id="7" creationId="{B337AD30-C035-4722-CC6B-6EF7B2C7CAA2}"/>
          </ac:spMkLst>
        </pc:spChg>
        <pc:picChg chg="add mod">
          <ac:chgData name="Elise van der Pol" userId="eb9dcb29-9d53-4f7b-95df-5417d9f80c84" providerId="ADAL" clId="{60E6A780-1487-4EDB-8490-E3FFF17E8098}" dt="2022-07-12T14:04:59.020" v="12631" actId="1076"/>
          <ac:picMkLst>
            <pc:docMk/>
            <pc:sldMk cId="4008679645" sldId="379"/>
            <ac:picMk id="5" creationId="{2ECE0327-F067-2E39-F1D1-C44E8C5DE42B}"/>
          </ac:picMkLst>
        </pc:picChg>
        <pc:picChg chg="add mod">
          <ac:chgData name="Elise van der Pol" userId="eb9dcb29-9d53-4f7b-95df-5417d9f80c84" providerId="ADAL" clId="{60E6A780-1487-4EDB-8490-E3FFF17E8098}" dt="2022-07-12T14:06:57.994" v="12772" actId="1076"/>
          <ac:picMkLst>
            <pc:docMk/>
            <pc:sldMk cId="4008679645" sldId="379"/>
            <ac:picMk id="9" creationId="{6F195C0B-BFB8-F9C0-F1BE-9144A07DBA1E}"/>
          </ac:picMkLst>
        </pc:picChg>
      </pc:sldChg>
      <pc:sldChg chg="modSp add del mod">
        <pc:chgData name="Elise van der Pol" userId="eb9dcb29-9d53-4f7b-95df-5417d9f80c84" providerId="ADAL" clId="{60E6A780-1487-4EDB-8490-E3FFF17E8098}" dt="2022-07-12T14:22:18.625" v="13209" actId="47"/>
        <pc:sldMkLst>
          <pc:docMk/>
          <pc:sldMk cId="2897950098" sldId="380"/>
        </pc:sldMkLst>
        <pc:spChg chg="mod">
          <ac:chgData name="Elise van der Pol" userId="eb9dcb29-9d53-4f7b-95df-5417d9f80c84" providerId="ADAL" clId="{60E6A780-1487-4EDB-8490-E3FFF17E8098}" dt="2022-07-12T08:31:05.859" v="9052" actId="20577"/>
          <ac:spMkLst>
            <pc:docMk/>
            <pc:sldMk cId="2897950098" sldId="380"/>
            <ac:spMk id="2" creationId="{6ECA5F60-EA22-D4B1-C10A-D379FF01AA05}"/>
          </ac:spMkLst>
        </pc:spChg>
      </pc:sldChg>
      <pc:sldChg chg="modSp add del mod">
        <pc:chgData name="Elise van der Pol" userId="eb9dcb29-9d53-4f7b-95df-5417d9f80c84" providerId="ADAL" clId="{60E6A780-1487-4EDB-8490-E3FFF17E8098}" dt="2022-07-12T14:22:19.616" v="13210" actId="47"/>
        <pc:sldMkLst>
          <pc:docMk/>
          <pc:sldMk cId="2556058696" sldId="381"/>
        </pc:sldMkLst>
        <pc:spChg chg="mod">
          <ac:chgData name="Elise van der Pol" userId="eb9dcb29-9d53-4f7b-95df-5417d9f80c84" providerId="ADAL" clId="{60E6A780-1487-4EDB-8490-E3FFF17E8098}" dt="2022-07-12T08:31:10.369" v="9055" actId="20577"/>
          <ac:spMkLst>
            <pc:docMk/>
            <pc:sldMk cId="2556058696" sldId="381"/>
            <ac:spMk id="2" creationId="{6ECA5F60-EA22-D4B1-C10A-D379FF01AA05}"/>
          </ac:spMkLst>
        </pc:spChg>
      </pc:sldChg>
      <pc:sldChg chg="new del">
        <pc:chgData name="Elise van der Pol" userId="eb9dcb29-9d53-4f7b-95df-5417d9f80c84" providerId="ADAL" clId="{60E6A780-1487-4EDB-8490-E3FFF17E8098}" dt="2022-07-12T08:46:29.916" v="9057" actId="47"/>
        <pc:sldMkLst>
          <pc:docMk/>
          <pc:sldMk cId="3513382964" sldId="382"/>
        </pc:sldMkLst>
      </pc:sldChg>
      <pc:sldChg chg="modSp new mod">
        <pc:chgData name="Elise van der Pol" userId="eb9dcb29-9d53-4f7b-95df-5417d9f80c84" providerId="ADAL" clId="{60E6A780-1487-4EDB-8490-E3FFF17E8098}" dt="2022-07-12T08:46:38.971" v="9064" actId="20577"/>
        <pc:sldMkLst>
          <pc:docMk/>
          <pc:sldMk cId="3524779451" sldId="382"/>
        </pc:sldMkLst>
        <pc:spChg chg="mod">
          <ac:chgData name="Elise van der Pol" userId="eb9dcb29-9d53-4f7b-95df-5417d9f80c84" providerId="ADAL" clId="{60E6A780-1487-4EDB-8490-E3FFF17E8098}" dt="2022-07-12T08:46:38.971" v="9064" actId="20577"/>
          <ac:spMkLst>
            <pc:docMk/>
            <pc:sldMk cId="3524779451" sldId="382"/>
            <ac:spMk id="2" creationId="{6AD333E4-CC93-E581-4BF6-F3921ED3B2F7}"/>
          </ac:spMkLst>
        </pc:spChg>
      </pc:sldChg>
      <pc:sldChg chg="addSp delSp modSp new mod">
        <pc:chgData name="Elise van der Pol" userId="eb9dcb29-9d53-4f7b-95df-5417d9f80c84" providerId="ADAL" clId="{60E6A780-1487-4EDB-8490-E3FFF17E8098}" dt="2022-07-12T12:49:07.238" v="11522" actId="20577"/>
        <pc:sldMkLst>
          <pc:docMk/>
          <pc:sldMk cId="1723724636" sldId="383"/>
        </pc:sldMkLst>
        <pc:spChg chg="mod">
          <ac:chgData name="Elise van der Pol" userId="eb9dcb29-9d53-4f7b-95df-5417d9f80c84" providerId="ADAL" clId="{60E6A780-1487-4EDB-8490-E3FFF17E8098}" dt="2022-07-12T09:40:25.084" v="9637" actId="20577"/>
          <ac:spMkLst>
            <pc:docMk/>
            <pc:sldMk cId="1723724636" sldId="383"/>
            <ac:spMk id="2" creationId="{FDF00AD1-64E8-AD63-6CE6-04C63484F17B}"/>
          </ac:spMkLst>
        </pc:spChg>
        <pc:spChg chg="del mod">
          <ac:chgData name="Elise van der Pol" userId="eb9dcb29-9d53-4f7b-95df-5417d9f80c84" providerId="ADAL" clId="{60E6A780-1487-4EDB-8490-E3FFF17E8098}" dt="2022-07-12T09:40:31.225" v="9639" actId="21"/>
          <ac:spMkLst>
            <pc:docMk/>
            <pc:sldMk cId="1723724636" sldId="383"/>
            <ac:spMk id="3" creationId="{ED69FB66-0334-8FEC-8FA1-ADA4209051A0}"/>
          </ac:spMkLst>
        </pc:spChg>
        <pc:spChg chg="del">
          <ac:chgData name="Elise van der Pol" userId="eb9dcb29-9d53-4f7b-95df-5417d9f80c84" providerId="ADAL" clId="{60E6A780-1487-4EDB-8490-E3FFF17E8098}" dt="2022-07-12T09:40:32.929" v="9640" actId="478"/>
          <ac:spMkLst>
            <pc:docMk/>
            <pc:sldMk cId="1723724636" sldId="383"/>
            <ac:spMk id="4" creationId="{67220B6D-F5B2-E544-582B-9174EC2EBBD4}"/>
          </ac:spMkLst>
        </pc:spChg>
        <pc:spChg chg="add del mod">
          <ac:chgData name="Elise van der Pol" userId="eb9dcb29-9d53-4f7b-95df-5417d9f80c84" providerId="ADAL" clId="{60E6A780-1487-4EDB-8490-E3FFF17E8098}" dt="2022-07-12T12:44:19.760" v="11188" actId="478"/>
          <ac:spMkLst>
            <pc:docMk/>
            <pc:sldMk cId="1723724636" sldId="383"/>
            <ac:spMk id="5" creationId="{E3195237-DDEE-F010-76F4-704C55F4652F}"/>
          </ac:spMkLst>
        </pc:spChg>
        <pc:spChg chg="add del mod">
          <ac:chgData name="Elise van der Pol" userId="eb9dcb29-9d53-4f7b-95df-5417d9f80c84" providerId="ADAL" clId="{60E6A780-1487-4EDB-8490-E3FFF17E8098}" dt="2022-07-12T12:44:35.772" v="11190" actId="478"/>
          <ac:spMkLst>
            <pc:docMk/>
            <pc:sldMk cId="1723724636" sldId="383"/>
            <ac:spMk id="13" creationId="{CFDF86D9-4569-B15D-6815-638678D9B6FE}"/>
          </ac:spMkLst>
        </pc:spChg>
        <pc:spChg chg="add mod">
          <ac:chgData name="Elise van der Pol" userId="eb9dcb29-9d53-4f7b-95df-5417d9f80c84" providerId="ADAL" clId="{60E6A780-1487-4EDB-8490-E3FFF17E8098}" dt="2022-07-12T12:49:07.238" v="11522" actId="20577"/>
          <ac:spMkLst>
            <pc:docMk/>
            <pc:sldMk cId="1723724636" sldId="383"/>
            <ac:spMk id="15" creationId="{1E55DFFC-7A96-6E6B-78D5-3F857672A41F}"/>
          </ac:spMkLst>
        </pc:spChg>
        <pc:picChg chg="add mod">
          <ac:chgData name="Elise van der Pol" userId="eb9dcb29-9d53-4f7b-95df-5417d9f80c84" providerId="ADAL" clId="{60E6A780-1487-4EDB-8490-E3FFF17E8098}" dt="2022-07-12T12:44:12.402" v="11166" actId="1076"/>
          <ac:picMkLst>
            <pc:docMk/>
            <pc:sldMk cId="1723724636" sldId="383"/>
            <ac:picMk id="7" creationId="{351EF5A3-1CF5-030E-9376-BD840C9DA974}"/>
          </ac:picMkLst>
        </pc:picChg>
        <pc:picChg chg="add del mod">
          <ac:chgData name="Elise van der Pol" userId="eb9dcb29-9d53-4f7b-95df-5417d9f80c84" providerId="ADAL" clId="{60E6A780-1487-4EDB-8490-E3FFF17E8098}" dt="2022-07-12T12:44:10.523" v="11165" actId="478"/>
          <ac:picMkLst>
            <pc:docMk/>
            <pc:sldMk cId="1723724636" sldId="383"/>
            <ac:picMk id="9" creationId="{E65DBF40-5538-7548-DDC0-176DEBB74094}"/>
          </ac:picMkLst>
        </pc:picChg>
        <pc:picChg chg="add del mod">
          <ac:chgData name="Elise van der Pol" userId="eb9dcb29-9d53-4f7b-95df-5417d9f80c84" providerId="ADAL" clId="{60E6A780-1487-4EDB-8490-E3FFF17E8098}" dt="2022-07-12T12:44:09.937" v="11164" actId="478"/>
          <ac:picMkLst>
            <pc:docMk/>
            <pc:sldMk cId="1723724636" sldId="383"/>
            <ac:picMk id="11" creationId="{2A35E0C1-F259-49F3-E3EE-48ED4296B81E}"/>
          </ac:picMkLst>
        </pc:picChg>
      </pc:sldChg>
      <pc:sldChg chg="add del">
        <pc:chgData name="Elise van der Pol" userId="eb9dcb29-9d53-4f7b-95df-5417d9f80c84" providerId="ADAL" clId="{60E6A780-1487-4EDB-8490-E3FFF17E8098}" dt="2022-07-12T12:11:25.646" v="10178" actId="47"/>
        <pc:sldMkLst>
          <pc:docMk/>
          <pc:sldMk cId="140800383" sldId="384"/>
        </pc:sldMkLst>
      </pc:sldChg>
      <pc:sldChg chg="delSp modSp new del mod">
        <pc:chgData name="Elise van der Pol" userId="eb9dcb29-9d53-4f7b-95df-5417d9f80c84" providerId="ADAL" clId="{60E6A780-1487-4EDB-8490-E3FFF17E8098}" dt="2022-07-12T11:49:59.348" v="9967" actId="47"/>
        <pc:sldMkLst>
          <pc:docMk/>
          <pc:sldMk cId="709058790" sldId="384"/>
        </pc:sldMkLst>
        <pc:spChg chg="mod">
          <ac:chgData name="Elise van der Pol" userId="eb9dcb29-9d53-4f7b-95df-5417d9f80c84" providerId="ADAL" clId="{60E6A780-1487-4EDB-8490-E3FFF17E8098}" dt="2022-07-12T11:48:37.606" v="9964" actId="20577"/>
          <ac:spMkLst>
            <pc:docMk/>
            <pc:sldMk cId="709058790" sldId="384"/>
            <ac:spMk id="2" creationId="{CCD2E369-7F00-6674-D5CD-8E05DDED8214}"/>
          </ac:spMkLst>
        </pc:spChg>
        <pc:spChg chg="mod">
          <ac:chgData name="Elise van der Pol" userId="eb9dcb29-9d53-4f7b-95df-5417d9f80c84" providerId="ADAL" clId="{60E6A780-1487-4EDB-8490-E3FFF17E8098}" dt="2022-07-12T11:48:43.625" v="9966" actId="14100"/>
          <ac:spMkLst>
            <pc:docMk/>
            <pc:sldMk cId="709058790" sldId="384"/>
            <ac:spMk id="3" creationId="{ADFC0593-8618-79DE-442A-E81E967AB88A}"/>
          </ac:spMkLst>
        </pc:spChg>
        <pc:spChg chg="del">
          <ac:chgData name="Elise van der Pol" userId="eb9dcb29-9d53-4f7b-95df-5417d9f80c84" providerId="ADAL" clId="{60E6A780-1487-4EDB-8490-E3FFF17E8098}" dt="2022-07-12T11:48:39.950" v="9965" actId="478"/>
          <ac:spMkLst>
            <pc:docMk/>
            <pc:sldMk cId="709058790" sldId="384"/>
            <ac:spMk id="4" creationId="{4BFF81B7-EC57-CFCD-CC58-6F723D7685CC}"/>
          </ac:spMkLst>
        </pc:spChg>
      </pc:sldChg>
      <pc:sldChg chg="addSp delSp modSp new mod">
        <pc:chgData name="Elise van der Pol" userId="eb9dcb29-9d53-4f7b-95df-5417d9f80c84" providerId="ADAL" clId="{60E6A780-1487-4EDB-8490-E3FFF17E8098}" dt="2022-07-12T12:24:02.887" v="10709" actId="2711"/>
        <pc:sldMkLst>
          <pc:docMk/>
          <pc:sldMk cId="1221253504" sldId="385"/>
        </pc:sldMkLst>
        <pc:spChg chg="del mod">
          <ac:chgData name="Elise van der Pol" userId="eb9dcb29-9d53-4f7b-95df-5417d9f80c84" providerId="ADAL" clId="{60E6A780-1487-4EDB-8490-E3FFF17E8098}" dt="2022-07-12T12:12:23.818" v="10324" actId="478"/>
          <ac:spMkLst>
            <pc:docMk/>
            <pc:sldMk cId="1221253504" sldId="385"/>
            <ac:spMk id="2" creationId="{32FC2415-78AA-C1ED-2798-AB1699C78822}"/>
          </ac:spMkLst>
        </pc:spChg>
        <pc:spChg chg="del">
          <ac:chgData name="Elise van der Pol" userId="eb9dcb29-9d53-4f7b-95df-5417d9f80c84" providerId="ADAL" clId="{60E6A780-1487-4EDB-8490-E3FFF17E8098}" dt="2022-07-12T12:12:19.488" v="10321" actId="478"/>
          <ac:spMkLst>
            <pc:docMk/>
            <pc:sldMk cId="1221253504" sldId="385"/>
            <ac:spMk id="3" creationId="{B0E31E2B-82F6-07FD-74E6-46077ABC3BE9}"/>
          </ac:spMkLst>
        </pc:spChg>
        <pc:spChg chg="add del mod">
          <ac:chgData name="Elise van der Pol" userId="eb9dcb29-9d53-4f7b-95df-5417d9f80c84" providerId="ADAL" clId="{60E6A780-1487-4EDB-8490-E3FFF17E8098}" dt="2022-07-12T12:24:02.887" v="10709" actId="2711"/>
          <ac:spMkLst>
            <pc:docMk/>
            <pc:sldMk cId="1221253504" sldId="385"/>
            <ac:spMk id="7" creationId="{AE5AA1BA-2E21-2D46-EE8C-F55CA1AB0698}"/>
          </ac:spMkLst>
        </pc:spChg>
        <pc:picChg chg="add mod">
          <ac:chgData name="Elise van der Pol" userId="eb9dcb29-9d53-4f7b-95df-5417d9f80c84" providerId="ADAL" clId="{60E6A780-1487-4EDB-8490-E3FFF17E8098}" dt="2022-07-12T11:55:52.849" v="9977" actId="1076"/>
          <ac:picMkLst>
            <pc:docMk/>
            <pc:sldMk cId="1221253504" sldId="385"/>
            <ac:picMk id="5" creationId="{7A256ED7-35DD-25E5-8766-1A5312A87DA6}"/>
          </ac:picMkLst>
        </pc:picChg>
        <pc:picChg chg="add mod">
          <ac:chgData name="Elise van der Pol" userId="eb9dcb29-9d53-4f7b-95df-5417d9f80c84" providerId="ADAL" clId="{60E6A780-1487-4EDB-8490-E3FFF17E8098}" dt="2022-07-12T12:13:50.658" v="10337" actId="1076"/>
          <ac:picMkLst>
            <pc:docMk/>
            <pc:sldMk cId="1221253504" sldId="385"/>
            <ac:picMk id="9" creationId="{88D7695A-307C-2A70-208E-D92D97F0CF74}"/>
          </ac:picMkLst>
        </pc:picChg>
      </pc:sldChg>
      <pc:sldChg chg="add del">
        <pc:chgData name="Elise van der Pol" userId="eb9dcb29-9d53-4f7b-95df-5417d9f80c84" providerId="ADAL" clId="{60E6A780-1487-4EDB-8490-E3FFF17E8098}" dt="2022-07-12T11:51:04.096" v="9969" actId="47"/>
        <pc:sldMkLst>
          <pc:docMk/>
          <pc:sldMk cId="2882644842" sldId="385"/>
        </pc:sldMkLst>
      </pc:sldChg>
      <pc:sldChg chg="addSp delSp modSp new mod">
        <pc:chgData name="Elise van der Pol" userId="eb9dcb29-9d53-4f7b-95df-5417d9f80c84" providerId="ADAL" clId="{60E6A780-1487-4EDB-8490-E3FFF17E8098}" dt="2022-07-12T12:23:57.059" v="10708" actId="1035"/>
        <pc:sldMkLst>
          <pc:docMk/>
          <pc:sldMk cId="864438546" sldId="386"/>
        </pc:sldMkLst>
        <pc:spChg chg="del mod">
          <ac:chgData name="Elise van der Pol" userId="eb9dcb29-9d53-4f7b-95df-5417d9f80c84" providerId="ADAL" clId="{60E6A780-1487-4EDB-8490-E3FFF17E8098}" dt="2022-07-12T12:20:06.320" v="10360" actId="478"/>
          <ac:spMkLst>
            <pc:docMk/>
            <pc:sldMk cId="864438546" sldId="386"/>
            <ac:spMk id="2" creationId="{75BC19EC-14CD-54F5-569D-C8AD8CFFBB1C}"/>
          </ac:spMkLst>
        </pc:spChg>
        <pc:spChg chg="del">
          <ac:chgData name="Elise van der Pol" userId="eb9dcb29-9d53-4f7b-95df-5417d9f80c84" providerId="ADAL" clId="{60E6A780-1487-4EDB-8490-E3FFF17E8098}" dt="2022-07-12T12:20:05.360" v="10359" actId="478"/>
          <ac:spMkLst>
            <pc:docMk/>
            <pc:sldMk cId="864438546" sldId="386"/>
            <ac:spMk id="3" creationId="{3EA3EDBB-55BA-9F34-FA65-7C8FB69F0398}"/>
          </ac:spMkLst>
        </pc:spChg>
        <pc:spChg chg="add mod">
          <ac:chgData name="Elise van der Pol" userId="eb9dcb29-9d53-4f7b-95df-5417d9f80c84" providerId="ADAL" clId="{60E6A780-1487-4EDB-8490-E3FFF17E8098}" dt="2022-07-12T12:23:57.059" v="10708" actId="1035"/>
          <ac:spMkLst>
            <pc:docMk/>
            <pc:sldMk cId="864438546" sldId="386"/>
            <ac:spMk id="9" creationId="{D5094182-95E4-5054-F84F-91419DD71EAC}"/>
          </ac:spMkLst>
        </pc:spChg>
        <pc:picChg chg="add mod">
          <ac:chgData name="Elise van der Pol" userId="eb9dcb29-9d53-4f7b-95df-5417d9f80c84" providerId="ADAL" clId="{60E6A780-1487-4EDB-8490-E3FFF17E8098}" dt="2022-07-12T12:00:56.106" v="10001" actId="1035"/>
          <ac:picMkLst>
            <pc:docMk/>
            <pc:sldMk cId="864438546" sldId="386"/>
            <ac:picMk id="5" creationId="{1A03448F-4E77-2962-A064-1A231627E6EB}"/>
          </ac:picMkLst>
        </pc:picChg>
        <pc:picChg chg="add mod">
          <ac:chgData name="Elise van der Pol" userId="eb9dcb29-9d53-4f7b-95df-5417d9f80c84" providerId="ADAL" clId="{60E6A780-1487-4EDB-8490-E3FFF17E8098}" dt="2022-07-12T12:20:03.562" v="10358" actId="1076"/>
          <ac:picMkLst>
            <pc:docMk/>
            <pc:sldMk cId="864438546" sldId="386"/>
            <ac:picMk id="7" creationId="{8DA28C19-AEE2-6E1C-A528-DF2990C2E81D}"/>
          </ac:picMkLst>
        </pc:picChg>
      </pc:sldChg>
      <pc:sldChg chg="addSp delSp modSp new mod ord">
        <pc:chgData name="Elise van der Pol" userId="eb9dcb29-9d53-4f7b-95df-5417d9f80c84" providerId="ADAL" clId="{60E6A780-1487-4EDB-8490-E3FFF17E8098}" dt="2022-07-12T14:34:12.592" v="13672" actId="1076"/>
        <pc:sldMkLst>
          <pc:docMk/>
          <pc:sldMk cId="249235254" sldId="387"/>
        </pc:sldMkLst>
        <pc:spChg chg="del mod">
          <ac:chgData name="Elise van der Pol" userId="eb9dcb29-9d53-4f7b-95df-5417d9f80c84" providerId="ADAL" clId="{60E6A780-1487-4EDB-8490-E3FFF17E8098}" dt="2022-07-12T12:10:11.730" v="10149" actId="478"/>
          <ac:spMkLst>
            <pc:docMk/>
            <pc:sldMk cId="249235254" sldId="387"/>
            <ac:spMk id="2" creationId="{7CFF955F-98E2-2147-DDA7-3F0B824E38CC}"/>
          </ac:spMkLst>
        </pc:spChg>
        <pc:spChg chg="del">
          <ac:chgData name="Elise van der Pol" userId="eb9dcb29-9d53-4f7b-95df-5417d9f80c84" providerId="ADAL" clId="{60E6A780-1487-4EDB-8490-E3FFF17E8098}" dt="2022-07-12T12:10:12.730" v="10150" actId="478"/>
          <ac:spMkLst>
            <pc:docMk/>
            <pc:sldMk cId="249235254" sldId="387"/>
            <ac:spMk id="3" creationId="{E0940F4D-E397-B38E-1603-8FFF6128B6EE}"/>
          </ac:spMkLst>
        </pc:spChg>
        <pc:spChg chg="add mod">
          <ac:chgData name="Elise van der Pol" userId="eb9dcb29-9d53-4f7b-95df-5417d9f80c84" providerId="ADAL" clId="{60E6A780-1487-4EDB-8490-E3FFF17E8098}" dt="2022-07-12T12:25:15.056" v="10766" actId="20577"/>
          <ac:spMkLst>
            <pc:docMk/>
            <pc:sldMk cId="249235254" sldId="387"/>
            <ac:spMk id="7" creationId="{87049AD0-7A8B-23B7-0F79-462EF6784C8B}"/>
          </ac:spMkLst>
        </pc:spChg>
        <pc:picChg chg="add mod">
          <ac:chgData name="Elise van der Pol" userId="eb9dcb29-9d53-4f7b-95df-5417d9f80c84" providerId="ADAL" clId="{60E6A780-1487-4EDB-8490-E3FFF17E8098}" dt="2022-07-12T14:34:12.592" v="13672" actId="1076"/>
          <ac:picMkLst>
            <pc:docMk/>
            <pc:sldMk cId="249235254" sldId="387"/>
            <ac:picMk id="5" creationId="{CFD3B224-2E5A-2AE2-C400-E5EDF432BBD6}"/>
          </ac:picMkLst>
        </pc:picChg>
        <pc:picChg chg="add mod">
          <ac:chgData name="Elise van der Pol" userId="eb9dcb29-9d53-4f7b-95df-5417d9f80c84" providerId="ADAL" clId="{60E6A780-1487-4EDB-8490-E3FFF17E8098}" dt="2022-07-12T12:24:49.331" v="10727" actId="1076"/>
          <ac:picMkLst>
            <pc:docMk/>
            <pc:sldMk cId="249235254" sldId="387"/>
            <ac:picMk id="9" creationId="{79507378-AE1A-987E-CA7D-370D0F7B66C6}"/>
          </ac:picMkLst>
        </pc:picChg>
      </pc:sldChg>
      <pc:sldChg chg="addSp delSp modSp new mod">
        <pc:chgData name="Elise van der Pol" userId="eb9dcb29-9d53-4f7b-95df-5417d9f80c84" providerId="ADAL" clId="{60E6A780-1487-4EDB-8490-E3FFF17E8098}" dt="2022-07-12T12:27:30.490" v="10826" actId="1076"/>
        <pc:sldMkLst>
          <pc:docMk/>
          <pc:sldMk cId="149054827" sldId="388"/>
        </pc:sldMkLst>
        <pc:spChg chg="del mod">
          <ac:chgData name="Elise van der Pol" userId="eb9dcb29-9d53-4f7b-95df-5417d9f80c84" providerId="ADAL" clId="{60E6A780-1487-4EDB-8490-E3FFF17E8098}" dt="2022-07-12T12:08:20.985" v="10021" actId="478"/>
          <ac:spMkLst>
            <pc:docMk/>
            <pc:sldMk cId="149054827" sldId="388"/>
            <ac:spMk id="2" creationId="{D135B0F8-F1D2-6084-C9DA-050E57951B9F}"/>
          </ac:spMkLst>
        </pc:spChg>
        <pc:spChg chg="del">
          <ac:chgData name="Elise van der Pol" userId="eb9dcb29-9d53-4f7b-95df-5417d9f80c84" providerId="ADAL" clId="{60E6A780-1487-4EDB-8490-E3FFF17E8098}" dt="2022-07-12T12:08:18.058" v="10020" actId="478"/>
          <ac:spMkLst>
            <pc:docMk/>
            <pc:sldMk cId="149054827" sldId="388"/>
            <ac:spMk id="3" creationId="{64EC1AD2-47E5-73D1-611C-1A261F48B41D}"/>
          </ac:spMkLst>
        </pc:spChg>
        <pc:spChg chg="add mod">
          <ac:chgData name="Elise van der Pol" userId="eb9dcb29-9d53-4f7b-95df-5417d9f80c84" providerId="ADAL" clId="{60E6A780-1487-4EDB-8490-E3FFF17E8098}" dt="2022-07-12T12:27:30.490" v="10826" actId="1076"/>
          <ac:spMkLst>
            <pc:docMk/>
            <pc:sldMk cId="149054827" sldId="388"/>
            <ac:spMk id="7" creationId="{23CA8260-8057-4B3E-6108-F1ED46950394}"/>
          </ac:spMkLst>
        </pc:spChg>
        <pc:picChg chg="add mod">
          <ac:chgData name="Elise van der Pol" userId="eb9dcb29-9d53-4f7b-95df-5417d9f80c84" providerId="ADAL" clId="{60E6A780-1487-4EDB-8490-E3FFF17E8098}" dt="2022-07-12T12:08:03.179" v="10017" actId="1076"/>
          <ac:picMkLst>
            <pc:docMk/>
            <pc:sldMk cId="149054827" sldId="388"/>
            <ac:picMk id="5" creationId="{D3F23C0A-4D56-F678-3F1D-630899A23D32}"/>
          </ac:picMkLst>
        </pc:picChg>
        <pc:picChg chg="add mod">
          <ac:chgData name="Elise van der Pol" userId="eb9dcb29-9d53-4f7b-95df-5417d9f80c84" providerId="ADAL" clId="{60E6A780-1487-4EDB-8490-E3FFF17E8098}" dt="2022-07-12T12:17:36.639" v="10350" actId="1076"/>
          <ac:picMkLst>
            <pc:docMk/>
            <pc:sldMk cId="149054827" sldId="388"/>
            <ac:picMk id="9" creationId="{762ADBEC-4611-4DA4-AE1D-2D28493D9D37}"/>
          </ac:picMkLst>
        </pc:picChg>
      </pc:sldChg>
      <pc:sldChg chg="addSp delSp modSp new mod">
        <pc:chgData name="Elise van der Pol" userId="eb9dcb29-9d53-4f7b-95df-5417d9f80c84" providerId="ADAL" clId="{60E6A780-1487-4EDB-8490-E3FFF17E8098}" dt="2022-07-12T16:48:54.205" v="14045" actId="20577"/>
        <pc:sldMkLst>
          <pc:docMk/>
          <pc:sldMk cId="705921767" sldId="389"/>
        </pc:sldMkLst>
        <pc:spChg chg="del mod">
          <ac:chgData name="Elise van der Pol" userId="eb9dcb29-9d53-4f7b-95df-5417d9f80c84" providerId="ADAL" clId="{60E6A780-1487-4EDB-8490-E3FFF17E8098}" dt="2022-07-12T12:31:56.101" v="10836" actId="478"/>
          <ac:spMkLst>
            <pc:docMk/>
            <pc:sldMk cId="705921767" sldId="389"/>
            <ac:spMk id="2" creationId="{F731CD78-1B48-89DE-3C8A-8A6C6D2B820A}"/>
          </ac:spMkLst>
        </pc:spChg>
        <pc:spChg chg="del">
          <ac:chgData name="Elise van der Pol" userId="eb9dcb29-9d53-4f7b-95df-5417d9f80c84" providerId="ADAL" clId="{60E6A780-1487-4EDB-8490-E3FFF17E8098}" dt="2022-07-12T12:31:57.503" v="10837" actId="478"/>
          <ac:spMkLst>
            <pc:docMk/>
            <pc:sldMk cId="705921767" sldId="389"/>
            <ac:spMk id="3" creationId="{7291EB82-191F-DFC9-809B-1F9CD0E7A603}"/>
          </ac:spMkLst>
        </pc:spChg>
        <pc:spChg chg="add mod">
          <ac:chgData name="Elise van der Pol" userId="eb9dcb29-9d53-4f7b-95df-5417d9f80c84" providerId="ADAL" clId="{60E6A780-1487-4EDB-8490-E3FFF17E8098}" dt="2022-07-12T16:48:54.205" v="14045" actId="20577"/>
          <ac:spMkLst>
            <pc:docMk/>
            <pc:sldMk cId="705921767" sldId="389"/>
            <ac:spMk id="7" creationId="{1C369B69-FAD4-96A6-E7E2-D2FEAA007267}"/>
          </ac:spMkLst>
        </pc:spChg>
        <pc:picChg chg="add mod">
          <ac:chgData name="Elise van der Pol" userId="eb9dcb29-9d53-4f7b-95df-5417d9f80c84" providerId="ADAL" clId="{60E6A780-1487-4EDB-8490-E3FFF17E8098}" dt="2022-07-12T12:31:54.626" v="10835" actId="1076"/>
          <ac:picMkLst>
            <pc:docMk/>
            <pc:sldMk cId="705921767" sldId="389"/>
            <ac:picMk id="5" creationId="{E42E36D9-53DD-9617-F7CA-39E42B3B4257}"/>
          </ac:picMkLst>
        </pc:picChg>
      </pc:sldChg>
      <pc:sldChg chg="addSp delSp modSp add mod">
        <pc:chgData name="Elise van der Pol" userId="eb9dcb29-9d53-4f7b-95df-5417d9f80c84" providerId="ADAL" clId="{60E6A780-1487-4EDB-8490-E3FFF17E8098}" dt="2022-07-12T16:33:13.714" v="13862" actId="20577"/>
        <pc:sldMkLst>
          <pc:docMk/>
          <pc:sldMk cId="2002794235" sldId="390"/>
        </pc:sldMkLst>
        <pc:spChg chg="add mod">
          <ac:chgData name="Elise van der Pol" userId="eb9dcb29-9d53-4f7b-95df-5417d9f80c84" providerId="ADAL" clId="{60E6A780-1487-4EDB-8490-E3FFF17E8098}" dt="2022-07-12T16:33:13.714" v="13862" actId="20577"/>
          <ac:spMkLst>
            <pc:docMk/>
            <pc:sldMk cId="2002794235" sldId="390"/>
            <ac:spMk id="4" creationId="{9D342F88-154A-6D15-3DA1-8EE842A1351B}"/>
          </ac:spMkLst>
        </pc:spChg>
        <pc:spChg chg="del">
          <ac:chgData name="Elise van der Pol" userId="eb9dcb29-9d53-4f7b-95df-5417d9f80c84" providerId="ADAL" clId="{60E6A780-1487-4EDB-8490-E3FFF17E8098}" dt="2022-07-12T12:47:36.680" v="11404" actId="478"/>
          <ac:spMkLst>
            <pc:docMk/>
            <pc:sldMk cId="2002794235" sldId="390"/>
            <ac:spMk id="5" creationId="{E3195237-DDEE-F010-76F4-704C55F4652F}"/>
          </ac:spMkLst>
        </pc:spChg>
        <pc:picChg chg="del">
          <ac:chgData name="Elise van der Pol" userId="eb9dcb29-9d53-4f7b-95df-5417d9f80c84" providerId="ADAL" clId="{60E6A780-1487-4EDB-8490-E3FFF17E8098}" dt="2022-07-12T12:47:22.645" v="11400" actId="478"/>
          <ac:picMkLst>
            <pc:docMk/>
            <pc:sldMk cId="2002794235" sldId="390"/>
            <ac:picMk id="7" creationId="{351EF5A3-1CF5-030E-9376-BD840C9DA974}"/>
          </ac:picMkLst>
        </pc:picChg>
        <pc:picChg chg="del">
          <ac:chgData name="Elise van der Pol" userId="eb9dcb29-9d53-4f7b-95df-5417d9f80c84" providerId="ADAL" clId="{60E6A780-1487-4EDB-8490-E3FFF17E8098}" dt="2022-07-12T12:47:23.363" v="11401" actId="478"/>
          <ac:picMkLst>
            <pc:docMk/>
            <pc:sldMk cId="2002794235" sldId="390"/>
            <ac:picMk id="9" creationId="{E65DBF40-5538-7548-DDC0-176DEBB74094}"/>
          </ac:picMkLst>
        </pc:picChg>
        <pc:picChg chg="mod">
          <ac:chgData name="Elise van der Pol" userId="eb9dcb29-9d53-4f7b-95df-5417d9f80c84" providerId="ADAL" clId="{60E6A780-1487-4EDB-8490-E3FFF17E8098}" dt="2022-07-12T12:47:24.627" v="11402" actId="1076"/>
          <ac:picMkLst>
            <pc:docMk/>
            <pc:sldMk cId="2002794235" sldId="390"/>
            <ac:picMk id="11" creationId="{2A35E0C1-F259-49F3-E3EE-48ED4296B81E}"/>
          </ac:picMkLst>
        </pc:picChg>
      </pc:sldChg>
      <pc:sldChg chg="addSp delSp modSp add mod">
        <pc:chgData name="Elise van der Pol" userId="eb9dcb29-9d53-4f7b-95df-5417d9f80c84" providerId="ADAL" clId="{60E6A780-1487-4EDB-8490-E3FFF17E8098}" dt="2022-07-12T12:49:12.688" v="11541" actId="1038"/>
        <pc:sldMkLst>
          <pc:docMk/>
          <pc:sldMk cId="1909226916" sldId="391"/>
        </pc:sldMkLst>
        <pc:spChg chg="del">
          <ac:chgData name="Elise van der Pol" userId="eb9dcb29-9d53-4f7b-95df-5417d9f80c84" providerId="ADAL" clId="{60E6A780-1487-4EDB-8490-E3FFF17E8098}" dt="2022-07-12T12:46:36.546" v="11309" actId="478"/>
          <ac:spMkLst>
            <pc:docMk/>
            <pc:sldMk cId="1909226916" sldId="391"/>
            <ac:spMk id="5" creationId="{E3195237-DDEE-F010-76F4-704C55F4652F}"/>
          </ac:spMkLst>
        </pc:spChg>
        <pc:spChg chg="add mod">
          <ac:chgData name="Elise van der Pol" userId="eb9dcb29-9d53-4f7b-95df-5417d9f80c84" providerId="ADAL" clId="{60E6A780-1487-4EDB-8490-E3FFF17E8098}" dt="2022-07-12T12:47:18.550" v="11399" actId="20577"/>
          <ac:spMkLst>
            <pc:docMk/>
            <pc:sldMk cId="1909226916" sldId="391"/>
            <ac:spMk id="8" creationId="{1641E513-50C2-CE28-11CF-3731F1173A26}"/>
          </ac:spMkLst>
        </pc:spChg>
        <pc:picChg chg="add mod">
          <ac:chgData name="Elise van der Pol" userId="eb9dcb29-9d53-4f7b-95df-5417d9f80c84" providerId="ADAL" clId="{60E6A780-1487-4EDB-8490-E3FFF17E8098}" dt="2022-07-12T12:49:12.688" v="11541" actId="1038"/>
          <ac:picMkLst>
            <pc:docMk/>
            <pc:sldMk cId="1909226916" sldId="391"/>
            <ac:picMk id="4" creationId="{6B0E0238-7410-DEC4-5ECE-FF7D03716E58}"/>
          </ac:picMkLst>
        </pc:picChg>
        <pc:picChg chg="del">
          <ac:chgData name="Elise van der Pol" userId="eb9dcb29-9d53-4f7b-95df-5417d9f80c84" providerId="ADAL" clId="{60E6A780-1487-4EDB-8490-E3FFF17E8098}" dt="2022-07-12T12:45:10.273" v="11301" actId="478"/>
          <ac:picMkLst>
            <pc:docMk/>
            <pc:sldMk cId="1909226916" sldId="391"/>
            <ac:picMk id="7" creationId="{351EF5A3-1CF5-030E-9376-BD840C9DA974}"/>
          </ac:picMkLst>
        </pc:picChg>
        <pc:picChg chg="del">
          <ac:chgData name="Elise van der Pol" userId="eb9dcb29-9d53-4f7b-95df-5417d9f80c84" providerId="ADAL" clId="{60E6A780-1487-4EDB-8490-E3FFF17E8098}" dt="2022-07-12T12:46:12.230" v="11302" actId="478"/>
          <ac:picMkLst>
            <pc:docMk/>
            <pc:sldMk cId="1909226916" sldId="391"/>
            <ac:picMk id="9" creationId="{E65DBF40-5538-7548-DDC0-176DEBB74094}"/>
          </ac:picMkLst>
        </pc:picChg>
        <pc:picChg chg="del">
          <ac:chgData name="Elise van der Pol" userId="eb9dcb29-9d53-4f7b-95df-5417d9f80c84" providerId="ADAL" clId="{60E6A780-1487-4EDB-8490-E3FFF17E8098}" dt="2022-07-12T12:45:09.439" v="11300" actId="478"/>
          <ac:picMkLst>
            <pc:docMk/>
            <pc:sldMk cId="1909226916" sldId="391"/>
            <ac:picMk id="11" creationId="{2A35E0C1-F259-49F3-E3EE-48ED4296B81E}"/>
          </ac:picMkLst>
        </pc:picChg>
      </pc:sldChg>
      <pc:sldChg chg="add del">
        <pc:chgData name="Elise van der Pol" userId="eb9dcb29-9d53-4f7b-95df-5417d9f80c84" providerId="ADAL" clId="{60E6A780-1487-4EDB-8490-E3FFF17E8098}" dt="2022-07-12T13:09:15.480" v="12005" actId="47"/>
        <pc:sldMkLst>
          <pc:docMk/>
          <pc:sldMk cId="577839303" sldId="392"/>
        </pc:sldMkLst>
      </pc:sldChg>
      <pc:sldChg chg="addSp delSp modSp new del mod">
        <pc:chgData name="Elise van der Pol" userId="eb9dcb29-9d53-4f7b-95df-5417d9f80c84" providerId="ADAL" clId="{60E6A780-1487-4EDB-8490-E3FFF17E8098}" dt="2022-07-12T12:51:12.288" v="11563" actId="47"/>
        <pc:sldMkLst>
          <pc:docMk/>
          <pc:sldMk cId="3782441703" sldId="392"/>
        </pc:sldMkLst>
        <pc:spChg chg="mod">
          <ac:chgData name="Elise van der Pol" userId="eb9dcb29-9d53-4f7b-95df-5417d9f80c84" providerId="ADAL" clId="{60E6A780-1487-4EDB-8490-E3FFF17E8098}" dt="2022-07-12T12:50:20.505" v="11558" actId="20577"/>
          <ac:spMkLst>
            <pc:docMk/>
            <pc:sldMk cId="3782441703" sldId="392"/>
            <ac:spMk id="2" creationId="{E941A68C-64BD-9465-A69A-51FF3AFF21D2}"/>
          </ac:spMkLst>
        </pc:spChg>
        <pc:spChg chg="del mod">
          <ac:chgData name="Elise van der Pol" userId="eb9dcb29-9d53-4f7b-95df-5417d9f80c84" providerId="ADAL" clId="{60E6A780-1487-4EDB-8490-E3FFF17E8098}" dt="2022-07-12T12:50:27.043" v="11560" actId="21"/>
          <ac:spMkLst>
            <pc:docMk/>
            <pc:sldMk cId="3782441703" sldId="392"/>
            <ac:spMk id="3" creationId="{60D088FC-73C8-CC21-0D13-87216AD61B29}"/>
          </ac:spMkLst>
        </pc:spChg>
        <pc:spChg chg="del">
          <ac:chgData name="Elise van der Pol" userId="eb9dcb29-9d53-4f7b-95df-5417d9f80c84" providerId="ADAL" clId="{60E6A780-1487-4EDB-8490-E3FFF17E8098}" dt="2022-07-12T12:50:28.114" v="11561" actId="478"/>
          <ac:spMkLst>
            <pc:docMk/>
            <pc:sldMk cId="3782441703" sldId="392"/>
            <ac:spMk id="4" creationId="{211D6E19-04CB-3C91-F032-FF3FB0E978B3}"/>
          </ac:spMkLst>
        </pc:spChg>
        <pc:spChg chg="add mod">
          <ac:chgData name="Elise van der Pol" userId="eb9dcb29-9d53-4f7b-95df-5417d9f80c84" providerId="ADAL" clId="{60E6A780-1487-4EDB-8490-E3FFF17E8098}" dt="2022-07-12T12:50:28.447" v="11562"/>
          <ac:spMkLst>
            <pc:docMk/>
            <pc:sldMk cId="3782441703" sldId="392"/>
            <ac:spMk id="5" creationId="{F6071C1B-7551-F5A9-1AC5-C86D79972CE3}"/>
          </ac:spMkLst>
        </pc:spChg>
      </pc:sldChg>
      <pc:sldChg chg="add">
        <pc:chgData name="Elise van der Pol" userId="eb9dcb29-9d53-4f7b-95df-5417d9f80c84" providerId="ADAL" clId="{60E6A780-1487-4EDB-8490-E3FFF17E8098}" dt="2022-07-12T12:59:13.770" v="11581"/>
        <pc:sldMkLst>
          <pc:docMk/>
          <pc:sldMk cId="0" sldId="393"/>
        </pc:sldMkLst>
      </pc:sldChg>
      <pc:sldChg chg="add">
        <pc:chgData name="Elise van der Pol" userId="eb9dcb29-9d53-4f7b-95df-5417d9f80c84" providerId="ADAL" clId="{60E6A780-1487-4EDB-8490-E3FFF17E8098}" dt="2022-07-12T12:59:13.770" v="11581"/>
        <pc:sldMkLst>
          <pc:docMk/>
          <pc:sldMk cId="0" sldId="394"/>
        </pc:sldMkLst>
      </pc:sldChg>
      <pc:sldChg chg="add">
        <pc:chgData name="Elise van der Pol" userId="eb9dcb29-9d53-4f7b-95df-5417d9f80c84" providerId="ADAL" clId="{60E6A780-1487-4EDB-8490-E3FFF17E8098}" dt="2022-07-12T12:59:13.770" v="11581"/>
        <pc:sldMkLst>
          <pc:docMk/>
          <pc:sldMk cId="0" sldId="395"/>
        </pc:sldMkLst>
      </pc:sldChg>
      <pc:sldChg chg="addSp delSp modSp add mod modAnim">
        <pc:chgData name="Elise van der Pol" userId="eb9dcb29-9d53-4f7b-95df-5417d9f80c84" providerId="ADAL" clId="{60E6A780-1487-4EDB-8490-E3FFF17E8098}" dt="2022-07-12T15:11:04.684" v="13788" actId="20577"/>
        <pc:sldMkLst>
          <pc:docMk/>
          <pc:sldMk cId="0" sldId="396"/>
        </pc:sldMkLst>
        <pc:spChg chg="add mod">
          <ac:chgData name="Elise van der Pol" userId="eb9dcb29-9d53-4f7b-95df-5417d9f80c84" providerId="ADAL" clId="{60E6A780-1487-4EDB-8490-E3FFF17E8098}" dt="2022-07-12T13:02:31.842" v="11600" actId="207"/>
          <ac:spMkLst>
            <pc:docMk/>
            <pc:sldMk cId="0" sldId="396"/>
            <ac:spMk id="2" creationId="{28835148-05F0-AABD-E3F1-C72F9367D3ED}"/>
          </ac:spMkLst>
        </pc:spChg>
        <pc:spChg chg="add mod">
          <ac:chgData name="Elise van der Pol" userId="eb9dcb29-9d53-4f7b-95df-5417d9f80c84" providerId="ADAL" clId="{60E6A780-1487-4EDB-8490-E3FFF17E8098}" dt="2022-07-12T13:02:55.840" v="11605" actId="1076"/>
          <ac:spMkLst>
            <pc:docMk/>
            <pc:sldMk cId="0" sldId="396"/>
            <ac:spMk id="4" creationId="{CC15EC4F-A015-AFE3-0E04-53D67671F56E}"/>
          </ac:spMkLst>
        </pc:spChg>
        <pc:spChg chg="add del">
          <ac:chgData name="Elise van der Pol" userId="eb9dcb29-9d53-4f7b-95df-5417d9f80c84" providerId="ADAL" clId="{60E6A780-1487-4EDB-8490-E3FFF17E8098}" dt="2022-07-12T13:03:24.902" v="11611" actId="767"/>
          <ac:spMkLst>
            <pc:docMk/>
            <pc:sldMk cId="0" sldId="396"/>
            <ac:spMk id="11" creationId="{75D72EB2-587C-7A55-33C2-1694B04BC8B8}"/>
          </ac:spMkLst>
        </pc:spChg>
        <pc:spChg chg="add mod">
          <ac:chgData name="Elise van der Pol" userId="eb9dcb29-9d53-4f7b-95df-5417d9f80c84" providerId="ADAL" clId="{60E6A780-1487-4EDB-8490-E3FFF17E8098}" dt="2022-07-12T15:11:04.684" v="13788" actId="20577"/>
          <ac:spMkLst>
            <pc:docMk/>
            <pc:sldMk cId="0" sldId="396"/>
            <ac:spMk id="12" creationId="{9618A9BF-89B7-1B56-BE01-EFD8881D2D72}"/>
          </ac:spMkLst>
        </pc:spChg>
        <pc:picChg chg="add del">
          <ac:chgData name="Elise van der Pol" userId="eb9dcb29-9d53-4f7b-95df-5417d9f80c84" providerId="ADAL" clId="{60E6A780-1487-4EDB-8490-E3FFF17E8098}" dt="2022-07-12T13:05:48.309" v="11950" actId="22"/>
          <ac:picMkLst>
            <pc:docMk/>
            <pc:sldMk cId="0" sldId="396"/>
            <ac:picMk id="14" creationId="{C16BC24A-80C5-5E2C-849E-40470056863E}"/>
          </ac:picMkLst>
        </pc:picChg>
        <pc:picChg chg="add del">
          <ac:chgData name="Elise van der Pol" userId="eb9dcb29-9d53-4f7b-95df-5417d9f80c84" providerId="ADAL" clId="{60E6A780-1487-4EDB-8490-E3FFF17E8098}" dt="2022-07-12T13:03:26.598" v="11613" actId="21"/>
          <ac:picMkLst>
            <pc:docMk/>
            <pc:sldMk cId="0" sldId="396"/>
            <ac:picMk id="380" creationId="{00000000-0000-0000-0000-000000000000}"/>
          </ac:picMkLst>
        </pc:picChg>
        <pc:cxnChg chg="add mod">
          <ac:chgData name="Elise van der Pol" userId="eb9dcb29-9d53-4f7b-95df-5417d9f80c84" providerId="ADAL" clId="{60E6A780-1487-4EDB-8490-E3FFF17E8098}" dt="2022-07-12T13:03:07.132" v="11608" actId="14100"/>
          <ac:cxnSpMkLst>
            <pc:docMk/>
            <pc:sldMk cId="0" sldId="396"/>
            <ac:cxnSpMk id="6" creationId="{2B77E8A1-B155-FFD3-A82C-704FA3F714DB}"/>
          </ac:cxnSpMkLst>
        </pc:cxnChg>
        <pc:cxnChg chg="add mod">
          <ac:chgData name="Elise van der Pol" userId="eb9dcb29-9d53-4f7b-95df-5417d9f80c84" providerId="ADAL" clId="{60E6A780-1487-4EDB-8490-E3FFF17E8098}" dt="2022-07-12T13:03:04.076" v="11607" actId="692"/>
          <ac:cxnSpMkLst>
            <pc:docMk/>
            <pc:sldMk cId="0" sldId="396"/>
            <ac:cxnSpMk id="9" creationId="{B384924B-D418-3BD9-1892-44DC96461145}"/>
          </ac:cxnSpMkLst>
        </pc:cxnChg>
      </pc:sldChg>
      <pc:sldChg chg="addSp delSp modSp new mod">
        <pc:chgData name="Elise van der Pol" userId="eb9dcb29-9d53-4f7b-95df-5417d9f80c84" providerId="ADAL" clId="{60E6A780-1487-4EDB-8490-E3FFF17E8098}" dt="2022-07-12T13:42:32.701" v="12359" actId="20577"/>
        <pc:sldMkLst>
          <pc:docMk/>
          <pc:sldMk cId="3614770369" sldId="397"/>
        </pc:sldMkLst>
        <pc:spChg chg="mod">
          <ac:chgData name="Elise van der Pol" userId="eb9dcb29-9d53-4f7b-95df-5417d9f80c84" providerId="ADAL" clId="{60E6A780-1487-4EDB-8490-E3FFF17E8098}" dt="2022-07-12T13:11:18.015" v="12022" actId="20577"/>
          <ac:spMkLst>
            <pc:docMk/>
            <pc:sldMk cId="3614770369" sldId="397"/>
            <ac:spMk id="2" creationId="{0EB6FBC3-9ADB-F927-F36D-0D9EA82A8574}"/>
          </ac:spMkLst>
        </pc:spChg>
        <pc:spChg chg="del">
          <ac:chgData name="Elise van der Pol" userId="eb9dcb29-9d53-4f7b-95df-5417d9f80c84" providerId="ADAL" clId="{60E6A780-1487-4EDB-8490-E3FFF17E8098}" dt="2022-07-12T13:13:57.961" v="12028" actId="478"/>
          <ac:spMkLst>
            <pc:docMk/>
            <pc:sldMk cId="3614770369" sldId="397"/>
            <ac:spMk id="3" creationId="{60238D72-BDFF-D17F-593A-49D6F24869E2}"/>
          </ac:spMkLst>
        </pc:spChg>
        <pc:spChg chg="add mod">
          <ac:chgData name="Elise van der Pol" userId="eb9dcb29-9d53-4f7b-95df-5417d9f80c84" providerId="ADAL" clId="{60E6A780-1487-4EDB-8490-E3FFF17E8098}" dt="2022-07-12T13:42:32.701" v="12359" actId="20577"/>
          <ac:spMkLst>
            <pc:docMk/>
            <pc:sldMk cId="3614770369" sldId="397"/>
            <ac:spMk id="7" creationId="{B39BA5FB-6F8F-C93F-FB42-3685B8B2AB10}"/>
          </ac:spMkLst>
        </pc:spChg>
        <pc:picChg chg="add del mod">
          <ac:chgData name="Elise van der Pol" userId="eb9dcb29-9d53-4f7b-95df-5417d9f80c84" providerId="ADAL" clId="{60E6A780-1487-4EDB-8490-E3FFF17E8098}" dt="2022-07-12T13:33:14.591" v="12082" actId="478"/>
          <ac:picMkLst>
            <pc:docMk/>
            <pc:sldMk cId="3614770369" sldId="397"/>
            <ac:picMk id="5" creationId="{8A086BC5-2896-82F3-47DD-B33C11C94D56}"/>
          </ac:picMkLst>
        </pc:picChg>
        <pc:picChg chg="add del mod">
          <ac:chgData name="Elise van der Pol" userId="eb9dcb29-9d53-4f7b-95df-5417d9f80c84" providerId="ADAL" clId="{60E6A780-1487-4EDB-8490-E3FFF17E8098}" dt="2022-07-12T13:33:14.106" v="12081" actId="478"/>
          <ac:picMkLst>
            <pc:docMk/>
            <pc:sldMk cId="3614770369" sldId="397"/>
            <ac:picMk id="9" creationId="{EE99A261-60AD-3FE2-D844-2A47F8FC73BE}"/>
          </ac:picMkLst>
        </pc:picChg>
        <pc:picChg chg="add mod">
          <ac:chgData name="Elise van der Pol" userId="eb9dcb29-9d53-4f7b-95df-5417d9f80c84" providerId="ADAL" clId="{60E6A780-1487-4EDB-8490-E3FFF17E8098}" dt="2022-07-12T13:33:36.465" v="12089" actId="1076"/>
          <ac:picMkLst>
            <pc:docMk/>
            <pc:sldMk cId="3614770369" sldId="397"/>
            <ac:picMk id="11" creationId="{1565FCC0-C957-A29F-4531-D50C0CC34534}"/>
          </ac:picMkLst>
        </pc:picChg>
        <pc:picChg chg="add mod">
          <ac:chgData name="Elise van der Pol" userId="eb9dcb29-9d53-4f7b-95df-5417d9f80c84" providerId="ADAL" clId="{60E6A780-1487-4EDB-8490-E3FFF17E8098}" dt="2022-07-12T13:35:49.106" v="12199" actId="1076"/>
          <ac:picMkLst>
            <pc:docMk/>
            <pc:sldMk cId="3614770369" sldId="397"/>
            <ac:picMk id="13" creationId="{7D42FDB6-BA70-5F71-5F04-AF0C15DD0491}"/>
          </ac:picMkLst>
        </pc:picChg>
      </pc:sldChg>
      <pc:sldChg chg="modSp add mod">
        <pc:chgData name="Elise van der Pol" userId="eb9dcb29-9d53-4f7b-95df-5417d9f80c84" providerId="ADAL" clId="{60E6A780-1487-4EDB-8490-E3FFF17E8098}" dt="2022-07-12T13:36:28.042" v="12254" actId="20577"/>
        <pc:sldMkLst>
          <pc:docMk/>
          <pc:sldMk cId="265872298" sldId="398"/>
        </pc:sldMkLst>
        <pc:spChg chg="mod">
          <ac:chgData name="Elise van der Pol" userId="eb9dcb29-9d53-4f7b-95df-5417d9f80c84" providerId="ADAL" clId="{60E6A780-1487-4EDB-8490-E3FFF17E8098}" dt="2022-07-12T13:36:28.042" v="12254" actId="20577"/>
          <ac:spMkLst>
            <pc:docMk/>
            <pc:sldMk cId="265872298" sldId="398"/>
            <ac:spMk id="7" creationId="{B39BA5FB-6F8F-C93F-FB42-3685B8B2AB10}"/>
          </ac:spMkLst>
        </pc:spChg>
      </pc:sldChg>
      <pc:sldChg chg="addSp delSp modSp new mod">
        <pc:chgData name="Elise van der Pol" userId="eb9dcb29-9d53-4f7b-95df-5417d9f80c84" providerId="ADAL" clId="{60E6A780-1487-4EDB-8490-E3FFF17E8098}" dt="2022-07-12T13:42:35.994" v="12360" actId="20577"/>
        <pc:sldMkLst>
          <pc:docMk/>
          <pc:sldMk cId="254245825" sldId="399"/>
        </pc:sldMkLst>
        <pc:spChg chg="mod">
          <ac:chgData name="Elise van der Pol" userId="eb9dcb29-9d53-4f7b-95df-5417d9f80c84" providerId="ADAL" clId="{60E6A780-1487-4EDB-8490-E3FFF17E8098}" dt="2022-07-12T13:37:53.997" v="12271" actId="20577"/>
          <ac:spMkLst>
            <pc:docMk/>
            <pc:sldMk cId="254245825" sldId="399"/>
            <ac:spMk id="2" creationId="{0B8D121D-7AC6-7192-6028-1D7D77EB36D5}"/>
          </ac:spMkLst>
        </pc:spChg>
        <pc:spChg chg="del">
          <ac:chgData name="Elise van der Pol" userId="eb9dcb29-9d53-4f7b-95df-5417d9f80c84" providerId="ADAL" clId="{60E6A780-1487-4EDB-8490-E3FFF17E8098}" dt="2022-07-12T13:38:12.516" v="12308" actId="478"/>
          <ac:spMkLst>
            <pc:docMk/>
            <pc:sldMk cId="254245825" sldId="399"/>
            <ac:spMk id="3" creationId="{5BE8025A-FFE7-E850-70C7-9C74624FF91A}"/>
          </ac:spMkLst>
        </pc:spChg>
        <pc:spChg chg="add mod">
          <ac:chgData name="Elise van der Pol" userId="eb9dcb29-9d53-4f7b-95df-5417d9f80c84" providerId="ADAL" clId="{60E6A780-1487-4EDB-8490-E3FFF17E8098}" dt="2022-07-12T13:42:35.994" v="12360" actId="20577"/>
          <ac:spMkLst>
            <pc:docMk/>
            <pc:sldMk cId="254245825" sldId="399"/>
            <ac:spMk id="5" creationId="{833FC4AD-EE9D-162E-0999-7F1C73A0A135}"/>
          </ac:spMkLst>
        </pc:spChg>
        <pc:picChg chg="add mod">
          <ac:chgData name="Elise van der Pol" userId="eb9dcb29-9d53-4f7b-95df-5417d9f80c84" providerId="ADAL" clId="{60E6A780-1487-4EDB-8490-E3FFF17E8098}" dt="2022-07-12T13:38:32.603" v="12313" actId="1076"/>
          <ac:picMkLst>
            <pc:docMk/>
            <pc:sldMk cId="254245825" sldId="399"/>
            <ac:picMk id="7" creationId="{5926BF0D-1E3E-8801-AC3F-D46EA96BAD1E}"/>
          </ac:picMkLst>
        </pc:picChg>
        <pc:picChg chg="add mod">
          <ac:chgData name="Elise van der Pol" userId="eb9dcb29-9d53-4f7b-95df-5417d9f80c84" providerId="ADAL" clId="{60E6A780-1487-4EDB-8490-E3FFF17E8098}" dt="2022-07-12T13:40:24.147" v="12356" actId="1076"/>
          <ac:picMkLst>
            <pc:docMk/>
            <pc:sldMk cId="254245825" sldId="399"/>
            <ac:picMk id="9" creationId="{C25EBE46-C59B-B610-6456-B45D6AE01F4C}"/>
          </ac:picMkLst>
        </pc:picChg>
      </pc:sldChg>
      <pc:sldChg chg="addSp delSp modSp new mod">
        <pc:chgData name="Elise van der Pol" userId="eb9dcb29-9d53-4f7b-95df-5417d9f80c84" providerId="ADAL" clId="{60E6A780-1487-4EDB-8490-E3FFF17E8098}" dt="2022-07-12T14:19:40.417" v="13199" actId="1076"/>
        <pc:sldMkLst>
          <pc:docMk/>
          <pc:sldMk cId="991399944" sldId="400"/>
        </pc:sldMkLst>
        <pc:spChg chg="mod">
          <ac:chgData name="Elise van der Pol" userId="eb9dcb29-9d53-4f7b-95df-5417d9f80c84" providerId="ADAL" clId="{60E6A780-1487-4EDB-8490-E3FFF17E8098}" dt="2022-07-12T14:09:14.441" v="12791" actId="20577"/>
          <ac:spMkLst>
            <pc:docMk/>
            <pc:sldMk cId="991399944" sldId="400"/>
            <ac:spMk id="2" creationId="{1CAE43C5-D45A-3245-D382-0704130F4C64}"/>
          </ac:spMkLst>
        </pc:spChg>
        <pc:spChg chg="del">
          <ac:chgData name="Elise van der Pol" userId="eb9dcb29-9d53-4f7b-95df-5417d9f80c84" providerId="ADAL" clId="{60E6A780-1487-4EDB-8490-E3FFF17E8098}" dt="2022-07-12T14:09:17.018" v="12792" actId="478"/>
          <ac:spMkLst>
            <pc:docMk/>
            <pc:sldMk cId="991399944" sldId="400"/>
            <ac:spMk id="3" creationId="{EEE56F30-7A1A-26D6-E851-C58BEA620894}"/>
          </ac:spMkLst>
        </pc:spChg>
        <pc:spChg chg="add mod">
          <ac:chgData name="Elise van der Pol" userId="eb9dcb29-9d53-4f7b-95df-5417d9f80c84" providerId="ADAL" clId="{60E6A780-1487-4EDB-8490-E3FFF17E8098}" dt="2022-07-12T14:19:40.417" v="13199" actId="1076"/>
          <ac:spMkLst>
            <pc:docMk/>
            <pc:sldMk cId="991399944" sldId="400"/>
            <ac:spMk id="9" creationId="{B464C15F-C9E6-F95E-3715-831734A21E55}"/>
          </ac:spMkLst>
        </pc:spChg>
        <pc:picChg chg="add del mod">
          <ac:chgData name="Elise van der Pol" userId="eb9dcb29-9d53-4f7b-95df-5417d9f80c84" providerId="ADAL" clId="{60E6A780-1487-4EDB-8490-E3FFF17E8098}" dt="2022-07-12T14:15:35.271" v="12974" actId="478"/>
          <ac:picMkLst>
            <pc:docMk/>
            <pc:sldMk cId="991399944" sldId="400"/>
            <ac:picMk id="5" creationId="{44E0ED74-43F0-D606-F33B-C669C912B34F}"/>
          </ac:picMkLst>
        </pc:picChg>
        <pc:picChg chg="add del mod">
          <ac:chgData name="Elise van der Pol" userId="eb9dcb29-9d53-4f7b-95df-5417d9f80c84" providerId="ADAL" clId="{60E6A780-1487-4EDB-8490-E3FFF17E8098}" dt="2022-07-12T14:15:34.846" v="12973" actId="478"/>
          <ac:picMkLst>
            <pc:docMk/>
            <pc:sldMk cId="991399944" sldId="400"/>
            <ac:picMk id="7" creationId="{0452A047-F59D-9ED0-DD29-B3A1F62A0CF1}"/>
          </ac:picMkLst>
        </pc:picChg>
        <pc:picChg chg="add mod">
          <ac:chgData name="Elise van der Pol" userId="eb9dcb29-9d53-4f7b-95df-5417d9f80c84" providerId="ADAL" clId="{60E6A780-1487-4EDB-8490-E3FFF17E8098}" dt="2022-07-12T14:19:01.171" v="13198" actId="1076"/>
          <ac:picMkLst>
            <pc:docMk/>
            <pc:sldMk cId="991399944" sldId="400"/>
            <ac:picMk id="11" creationId="{666722DA-D948-807D-0E00-DE93FA688CB1}"/>
          </ac:picMkLst>
        </pc:picChg>
      </pc:sldChg>
      <pc:sldChg chg="add">
        <pc:chgData name="Elise van der Pol" userId="eb9dcb29-9d53-4f7b-95df-5417d9f80c84" providerId="ADAL" clId="{60E6A780-1487-4EDB-8490-E3FFF17E8098}" dt="2022-07-12T14:15:32.589" v="12972" actId="2890"/>
        <pc:sldMkLst>
          <pc:docMk/>
          <pc:sldMk cId="440523050" sldId="401"/>
        </pc:sldMkLst>
      </pc:sldChg>
      <pc:sldChg chg="modSp new mod">
        <pc:chgData name="Elise van der Pol" userId="eb9dcb29-9d53-4f7b-95df-5417d9f80c84" providerId="ADAL" clId="{60E6A780-1487-4EDB-8490-E3FFF17E8098}" dt="2022-07-12T14:33:38.703" v="13671" actId="20577"/>
        <pc:sldMkLst>
          <pc:docMk/>
          <pc:sldMk cId="2248536233" sldId="402"/>
        </pc:sldMkLst>
        <pc:spChg chg="mod">
          <ac:chgData name="Elise van der Pol" userId="eb9dcb29-9d53-4f7b-95df-5417d9f80c84" providerId="ADAL" clId="{60E6A780-1487-4EDB-8490-E3FFF17E8098}" dt="2022-07-12T14:30:14.793" v="13266" actId="20577"/>
          <ac:spMkLst>
            <pc:docMk/>
            <pc:sldMk cId="2248536233" sldId="402"/>
            <ac:spMk id="2" creationId="{D876C846-97E8-873A-0FC3-652273056C99}"/>
          </ac:spMkLst>
        </pc:spChg>
        <pc:spChg chg="mod">
          <ac:chgData name="Elise van der Pol" userId="eb9dcb29-9d53-4f7b-95df-5417d9f80c84" providerId="ADAL" clId="{60E6A780-1487-4EDB-8490-E3FFF17E8098}" dt="2022-07-12T14:33:38.703" v="13671" actId="20577"/>
          <ac:spMkLst>
            <pc:docMk/>
            <pc:sldMk cId="2248536233" sldId="402"/>
            <ac:spMk id="3" creationId="{F2765370-9EF6-CB02-155D-E3FA2FF4D5DF}"/>
          </ac:spMkLst>
        </pc:spChg>
      </pc:sldChg>
      <pc:sldChg chg="addSp delSp modSp new mod">
        <pc:chgData name="Elise van der Pol" userId="eb9dcb29-9d53-4f7b-95df-5417d9f80c84" providerId="ADAL" clId="{60E6A780-1487-4EDB-8490-E3FFF17E8098}" dt="2022-07-13T05:48:37.654" v="14632" actId="20577"/>
        <pc:sldMkLst>
          <pc:docMk/>
          <pc:sldMk cId="1622269965" sldId="403"/>
        </pc:sldMkLst>
        <pc:spChg chg="mod">
          <ac:chgData name="Elise van der Pol" userId="eb9dcb29-9d53-4f7b-95df-5417d9f80c84" providerId="ADAL" clId="{60E6A780-1487-4EDB-8490-E3FFF17E8098}" dt="2022-07-12T17:34:02.363" v="14245" actId="20577"/>
          <ac:spMkLst>
            <pc:docMk/>
            <pc:sldMk cId="1622269965" sldId="403"/>
            <ac:spMk id="2" creationId="{86C4EBD5-7D32-301B-C43A-1A517983AA8F}"/>
          </ac:spMkLst>
        </pc:spChg>
        <pc:spChg chg="del">
          <ac:chgData name="Elise van der Pol" userId="eb9dcb29-9d53-4f7b-95df-5417d9f80c84" providerId="ADAL" clId="{60E6A780-1487-4EDB-8490-E3FFF17E8098}" dt="2022-07-12T17:35:27.853" v="14349" actId="478"/>
          <ac:spMkLst>
            <pc:docMk/>
            <pc:sldMk cId="1622269965" sldId="403"/>
            <ac:spMk id="3" creationId="{70A3288B-4903-3D53-C3F8-3A979F9F2D58}"/>
          </ac:spMkLst>
        </pc:spChg>
        <pc:spChg chg="add mod">
          <ac:chgData name="Elise van der Pol" userId="eb9dcb29-9d53-4f7b-95df-5417d9f80c84" providerId="ADAL" clId="{60E6A780-1487-4EDB-8490-E3FFF17E8098}" dt="2022-07-13T05:48:37.654" v="14632" actId="20577"/>
          <ac:spMkLst>
            <pc:docMk/>
            <pc:sldMk cId="1622269965" sldId="403"/>
            <ac:spMk id="7" creationId="{CBF3447A-C86A-DBFF-5753-6500B3B8E007}"/>
          </ac:spMkLst>
        </pc:spChg>
        <pc:picChg chg="add mod">
          <ac:chgData name="Elise van der Pol" userId="eb9dcb29-9d53-4f7b-95df-5417d9f80c84" providerId="ADAL" clId="{60E6A780-1487-4EDB-8490-E3FFF17E8098}" dt="2022-07-12T17:35:33.665" v="14351" actId="1076"/>
          <ac:picMkLst>
            <pc:docMk/>
            <pc:sldMk cId="1622269965" sldId="403"/>
            <ac:picMk id="5" creationId="{ED90F9ED-C474-E860-4793-8F9D13410F81}"/>
          </ac:picMkLst>
        </pc:picChg>
      </pc:sldChg>
      <pc:sldChg chg="delSp add mod delAnim">
        <pc:chgData name="Elise van der Pol" userId="eb9dcb29-9d53-4f7b-95df-5417d9f80c84" providerId="ADAL" clId="{60E6A780-1487-4EDB-8490-E3FFF17E8098}" dt="2022-07-12T17:35:45.925" v="14356" actId="478"/>
        <pc:sldMkLst>
          <pc:docMk/>
          <pc:sldMk cId="2853222417" sldId="404"/>
        </pc:sldMkLst>
        <pc:spChg chg="del">
          <ac:chgData name="Elise van der Pol" userId="eb9dcb29-9d53-4f7b-95df-5417d9f80c84" providerId="ADAL" clId="{60E6A780-1487-4EDB-8490-E3FFF17E8098}" dt="2022-07-12T17:35:44.427" v="14355" actId="478"/>
          <ac:spMkLst>
            <pc:docMk/>
            <pc:sldMk cId="2853222417" sldId="404"/>
            <ac:spMk id="3" creationId="{74EF89E8-BACF-9BCA-341A-FC4009BA0164}"/>
          </ac:spMkLst>
        </pc:spChg>
        <pc:picChg chg="del">
          <ac:chgData name="Elise van der Pol" userId="eb9dcb29-9d53-4f7b-95df-5417d9f80c84" providerId="ADAL" clId="{60E6A780-1487-4EDB-8490-E3FFF17E8098}" dt="2022-07-12T17:35:45.925" v="14356" actId="478"/>
          <ac:picMkLst>
            <pc:docMk/>
            <pc:sldMk cId="2853222417" sldId="404"/>
            <ac:picMk id="5" creationId="{C07E80A0-548A-47CB-68D0-F62ECB35F79E}"/>
          </ac:picMkLst>
        </pc:picChg>
      </pc:sldChg>
      <pc:sldChg chg="addSp delSp modSp add mod ord">
        <pc:chgData name="Elise van der Pol" userId="eb9dcb29-9d53-4f7b-95df-5417d9f80c84" providerId="ADAL" clId="{60E6A780-1487-4EDB-8490-E3FFF17E8098}" dt="2022-07-13T05:02:01.717" v="14619" actId="20577"/>
        <pc:sldMkLst>
          <pc:docMk/>
          <pc:sldMk cId="3525831053" sldId="405"/>
        </pc:sldMkLst>
        <pc:spChg chg="mod">
          <ac:chgData name="Elise van der Pol" userId="eb9dcb29-9d53-4f7b-95df-5417d9f80c84" providerId="ADAL" clId="{60E6A780-1487-4EDB-8490-E3FFF17E8098}" dt="2022-07-13T05:02:01.717" v="14619" actId="20577"/>
          <ac:spMkLst>
            <pc:docMk/>
            <pc:sldMk cId="3525831053" sldId="405"/>
            <ac:spMk id="7" creationId="{CBF3447A-C86A-DBFF-5753-6500B3B8E007}"/>
          </ac:spMkLst>
        </pc:spChg>
        <pc:picChg chg="add del mod">
          <ac:chgData name="Elise van der Pol" userId="eb9dcb29-9d53-4f7b-95df-5417d9f80c84" providerId="ADAL" clId="{60E6A780-1487-4EDB-8490-E3FFF17E8098}" dt="2022-07-12T17:37:09.721" v="14392" actId="478"/>
          <ac:picMkLst>
            <pc:docMk/>
            <pc:sldMk cId="3525831053" sldId="405"/>
            <ac:picMk id="4" creationId="{2BE46E9A-3A0C-3819-BD59-FA246966386C}"/>
          </ac:picMkLst>
        </pc:picChg>
        <pc:picChg chg="del">
          <ac:chgData name="Elise van der Pol" userId="eb9dcb29-9d53-4f7b-95df-5417d9f80c84" providerId="ADAL" clId="{60E6A780-1487-4EDB-8490-E3FFF17E8098}" dt="2022-07-12T17:36:46.522" v="14360" actId="478"/>
          <ac:picMkLst>
            <pc:docMk/>
            <pc:sldMk cId="3525831053" sldId="405"/>
            <ac:picMk id="5" creationId="{ED90F9ED-C474-E860-4793-8F9D13410F81}"/>
          </ac:picMkLst>
        </pc:picChg>
        <pc:picChg chg="add mod">
          <ac:chgData name="Elise van der Pol" userId="eb9dcb29-9d53-4f7b-95df-5417d9f80c84" providerId="ADAL" clId="{60E6A780-1487-4EDB-8490-E3FFF17E8098}" dt="2022-07-12T17:37:30.706" v="14397" actId="1076"/>
          <ac:picMkLst>
            <pc:docMk/>
            <pc:sldMk cId="3525831053" sldId="405"/>
            <ac:picMk id="8" creationId="{FCBEEC7C-1894-15F5-8850-DC1BBD801677}"/>
          </ac:picMkLst>
        </pc:picChg>
      </pc:sldChg>
      <pc:sldChg chg="addSp delSp modSp add mod">
        <pc:chgData name="Elise van der Pol" userId="eb9dcb29-9d53-4f7b-95df-5417d9f80c84" providerId="ADAL" clId="{60E6A780-1487-4EDB-8490-E3FFF17E8098}" dt="2022-07-12T17:38:31.624" v="14434" actId="20577"/>
        <pc:sldMkLst>
          <pc:docMk/>
          <pc:sldMk cId="178597448" sldId="406"/>
        </pc:sldMkLst>
        <pc:spChg chg="mod">
          <ac:chgData name="Elise van der Pol" userId="eb9dcb29-9d53-4f7b-95df-5417d9f80c84" providerId="ADAL" clId="{60E6A780-1487-4EDB-8490-E3FFF17E8098}" dt="2022-07-12T17:38:31.624" v="14434" actId="20577"/>
          <ac:spMkLst>
            <pc:docMk/>
            <pc:sldMk cId="178597448" sldId="406"/>
            <ac:spMk id="7" creationId="{CBF3447A-C86A-DBFF-5753-6500B3B8E007}"/>
          </ac:spMkLst>
        </pc:spChg>
        <pc:picChg chg="add mod">
          <ac:chgData name="Elise van der Pol" userId="eb9dcb29-9d53-4f7b-95df-5417d9f80c84" providerId="ADAL" clId="{60E6A780-1487-4EDB-8490-E3FFF17E8098}" dt="2022-07-12T17:38:05.290" v="14405" actId="1076"/>
          <ac:picMkLst>
            <pc:docMk/>
            <pc:sldMk cId="178597448" sldId="406"/>
            <ac:picMk id="4" creationId="{C6FA8039-DD5A-038C-70B5-6D139B7257F4}"/>
          </ac:picMkLst>
        </pc:picChg>
        <pc:picChg chg="del">
          <ac:chgData name="Elise van der Pol" userId="eb9dcb29-9d53-4f7b-95df-5417d9f80c84" providerId="ADAL" clId="{60E6A780-1487-4EDB-8490-E3FFF17E8098}" dt="2022-07-12T17:37:52.708" v="14400" actId="478"/>
          <ac:picMkLst>
            <pc:docMk/>
            <pc:sldMk cId="178597448" sldId="406"/>
            <ac:picMk id="8" creationId="{FCBEEC7C-1894-15F5-8850-DC1BBD801677}"/>
          </ac:picMkLst>
        </pc:picChg>
      </pc:sldChg>
      <pc:sldChg chg="new del">
        <pc:chgData name="Elise van der Pol" userId="eb9dcb29-9d53-4f7b-95df-5417d9f80c84" providerId="ADAL" clId="{60E6A780-1487-4EDB-8490-E3FFF17E8098}" dt="2022-07-12T17:40:16.965" v="14490" actId="47"/>
        <pc:sldMkLst>
          <pc:docMk/>
          <pc:sldMk cId="849210450" sldId="407"/>
        </pc:sldMkLst>
      </pc:sldChg>
      <pc:sldChg chg="addSp delSp modSp add mod">
        <pc:chgData name="Elise van der Pol" userId="eb9dcb29-9d53-4f7b-95df-5417d9f80c84" providerId="ADAL" clId="{60E6A780-1487-4EDB-8490-E3FFF17E8098}" dt="2022-07-12T17:41:14.018" v="14551" actId="1076"/>
        <pc:sldMkLst>
          <pc:docMk/>
          <pc:sldMk cId="1256870608" sldId="407"/>
        </pc:sldMkLst>
        <pc:spChg chg="mod">
          <ac:chgData name="Elise van der Pol" userId="eb9dcb29-9d53-4f7b-95df-5417d9f80c84" providerId="ADAL" clId="{60E6A780-1487-4EDB-8490-E3FFF17E8098}" dt="2022-07-12T17:41:14.018" v="14551" actId="1076"/>
          <ac:spMkLst>
            <pc:docMk/>
            <pc:sldMk cId="1256870608" sldId="407"/>
            <ac:spMk id="7" creationId="{CBF3447A-C86A-DBFF-5753-6500B3B8E007}"/>
          </ac:spMkLst>
        </pc:spChg>
        <pc:picChg chg="add mod">
          <ac:chgData name="Elise van der Pol" userId="eb9dcb29-9d53-4f7b-95df-5417d9f80c84" providerId="ADAL" clId="{60E6A780-1487-4EDB-8490-E3FFF17E8098}" dt="2022-07-12T17:40:53.754" v="14497" actId="1076"/>
          <ac:picMkLst>
            <pc:docMk/>
            <pc:sldMk cId="1256870608" sldId="407"/>
            <ac:picMk id="4" creationId="{0082DE9F-8CEF-05E4-6047-9408B9ED538A}"/>
          </ac:picMkLst>
        </pc:picChg>
        <pc:picChg chg="del">
          <ac:chgData name="Elise van der Pol" userId="eb9dcb29-9d53-4f7b-95df-5417d9f80c84" providerId="ADAL" clId="{60E6A780-1487-4EDB-8490-E3FFF17E8098}" dt="2022-07-12T17:40:22.536" v="14492" actId="478"/>
          <ac:picMkLst>
            <pc:docMk/>
            <pc:sldMk cId="1256870608" sldId="407"/>
            <ac:picMk id="5" creationId="{ED90F9ED-C474-E860-4793-8F9D13410F81}"/>
          </ac:picMkLst>
        </pc:picChg>
      </pc:sldChg>
      <pc:sldChg chg="addSp delSp modSp add mod ord">
        <pc:chgData name="Elise van der Pol" userId="eb9dcb29-9d53-4f7b-95df-5417d9f80c84" providerId="ADAL" clId="{60E6A780-1487-4EDB-8490-E3FFF17E8098}" dt="2022-07-13T05:01:31.889" v="14611" actId="1076"/>
        <pc:sldMkLst>
          <pc:docMk/>
          <pc:sldMk cId="3108448607" sldId="408"/>
        </pc:sldMkLst>
        <pc:spChg chg="mod">
          <ac:chgData name="Elise van der Pol" userId="eb9dcb29-9d53-4f7b-95df-5417d9f80c84" providerId="ADAL" clId="{60E6A780-1487-4EDB-8490-E3FFF17E8098}" dt="2022-07-13T05:01:31.889" v="14611" actId="1076"/>
          <ac:spMkLst>
            <pc:docMk/>
            <pc:sldMk cId="3108448607" sldId="408"/>
            <ac:spMk id="7" creationId="{CBF3447A-C86A-DBFF-5753-6500B3B8E007}"/>
          </ac:spMkLst>
        </pc:spChg>
        <pc:picChg chg="add mod">
          <ac:chgData name="Elise van der Pol" userId="eb9dcb29-9d53-4f7b-95df-5417d9f80c84" providerId="ADAL" clId="{60E6A780-1487-4EDB-8490-E3FFF17E8098}" dt="2022-07-13T05:01:29.441" v="14610" actId="1076"/>
          <ac:picMkLst>
            <pc:docMk/>
            <pc:sldMk cId="3108448607" sldId="408"/>
            <ac:picMk id="4" creationId="{EF8F3C5D-1E67-B8B2-D8E5-25EF249823D3}"/>
          </ac:picMkLst>
        </pc:picChg>
        <pc:picChg chg="add mod">
          <ac:chgData name="Elise van der Pol" userId="eb9dcb29-9d53-4f7b-95df-5417d9f80c84" providerId="ADAL" clId="{60E6A780-1487-4EDB-8490-E3FFF17E8098}" dt="2022-07-13T05:01:26.444" v="14609" actId="1076"/>
          <ac:picMkLst>
            <pc:docMk/>
            <pc:sldMk cId="3108448607" sldId="408"/>
            <ac:picMk id="6" creationId="{88C4603F-C8EE-3333-19BC-04FFAFFF1ECB}"/>
          </ac:picMkLst>
        </pc:picChg>
        <pc:picChg chg="del">
          <ac:chgData name="Elise van der Pol" userId="eb9dcb29-9d53-4f7b-95df-5417d9f80c84" providerId="ADAL" clId="{60E6A780-1487-4EDB-8490-E3FFF17E8098}" dt="2022-07-13T04:59:54.852" v="14579" actId="478"/>
          <ac:picMkLst>
            <pc:docMk/>
            <pc:sldMk cId="3108448607" sldId="408"/>
            <ac:picMk id="8" creationId="{FCBEEC7C-1894-15F5-8850-DC1BBD80167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pdf?id=a3NaSCJ20V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pdf?id=a3NaSCJ20V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d07c2230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d07c2230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d07c2230a_1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fd07c2230a_1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d07c2230a_1_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fd07c2230a_1_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d07c2230a_1_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fd07c2230a_1_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b229c4f1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1b229c4f1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fd07c2230a_1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fd07c2230a_1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f86b9fcb4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f86b9fcb4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imagenet = 14 million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d07c2230a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fd07c2230a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https://openreview.net/pdf?id=a3NaSCJ20V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f86b9fcb4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f86b9fcb4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https://openreview.net/pdf?id=a3NaSCJ20V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29feb625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29feb625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fc1d823187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fc1d823187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a0a8f09a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a0a8f09a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fc1d823187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fc1d823187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484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fd07c2230a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fd07c2230a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0066ad68e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0066ad68e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0066ad68e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0066ad68e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4369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fd07c2230a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fd07c2230a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5824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fd07c2230a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fd07c2230a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given an </a:t>
            </a:r>
            <a:r>
              <a:rPr lang="en-GB" dirty="0" err="1"/>
              <a:t>mdp</a:t>
            </a:r>
            <a:r>
              <a:rPr lang="en-GB" dirty="0"/>
              <a:t> with symmetries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5646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0066ad68eb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0066ad68eb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given an </a:t>
            </a:r>
            <a:r>
              <a:rPr lang="en-GB" dirty="0" err="1"/>
              <a:t>mdp</a:t>
            </a:r>
            <a:r>
              <a:rPr lang="en-GB" dirty="0"/>
              <a:t> with symmetries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849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fd07c2230a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fd07c2230a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we can define a corresponding </a:t>
            </a:r>
            <a:r>
              <a:rPr lang="en-GB" dirty="0" err="1">
                <a:solidFill>
                  <a:schemeClr val="dk1"/>
                </a:solidFill>
              </a:rPr>
              <a:t>mdp</a:t>
            </a:r>
            <a:r>
              <a:rPr lang="en-GB" dirty="0">
                <a:solidFill>
                  <a:schemeClr val="dk1"/>
                </a:solidFill>
              </a:rPr>
              <a:t> homomorphism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40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fd07c2230a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fd07c2230a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such that symmetric state action pairs are mapped to the same point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70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0066ad68eb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0066ad68eb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such that symmetric state action pairs are mapped to the same point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67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0d59e27e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0d59e27e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1b229c4f16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1b229c4f16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fd07c2230a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fd07c2230a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fd07c2230a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fd07c2230a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fd07c2230a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fd07c2230a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fd07c2230a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fd07c2230a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fd07c2230a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fd07c2230a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fd07c2230a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fd07c2230a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fd07c2230a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fd07c2230a_1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fd07c2230a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fd07c2230a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3ff7bc3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93ff7bc3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30d59e27e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30d59e27e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22598b83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822598b83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b02321f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8b02321f6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93ff7bc3f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93ff7bc3f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fd07c2230a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fd07c2230a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1b229c4f1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11b229c4f1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2442d20b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2442d20b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0066ad68eb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0066ad68eb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1b229c4f16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11b229c4f16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24e36f234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24e36f234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1b229c4f1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11b229c4f1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066ad68e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066ad68e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1b229c4f1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1b229c4f1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1b229c4f1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11b229c4f16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28c2d45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28c2d45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28c2d456cf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28c2d456cf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28c2d456c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28c2d456cf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28c2d456cf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28c2d456cf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28c2d456c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128c2d456c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28c2d456cf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128c2d456cf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28c2d456cf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28c2d456cf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128c2d456cf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128c2d456cf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066ad68e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0066ad68e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28c2d456cf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128c2d456cf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128c2d456cf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128c2d456cf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28c2d456cf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128c2d456cf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128c2d456cf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128c2d456cf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28c2d456cf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28c2d456cf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11b229c4f1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11b229c4f1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11b229c4f1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11b229c4f1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11b229c4f1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11b229c4f1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fc1d823187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fc1d823187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SO(2) Equivariant Reinforcement Learning (robotic grasping)</a:t>
            </a:r>
            <a:endParaRPr sz="1200" dirty="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4572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 dirty="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124f478873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124f478873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846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d07c2230a_1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fd07c2230a_1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124f478873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124f478873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24f4788767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24f4788767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1b229c4f16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11b229c4f16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fc1d82318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fc1d82318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124f47887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124f47887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124f478873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124f478873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24f478873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124f478873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124f478873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124f478873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124f478873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124f478873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fd07c2230a_1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fd07c2230a_1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fd07c2230a_1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fd07c2230a_1_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 type="tx">
  <p:cSld name="TITLE_AND_BODY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Lora"/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●"/>
              <a:defRPr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  <a:defRPr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■"/>
              <a:defRPr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  <a:defRPr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  <a:defRPr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■"/>
              <a:defRPr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  <a:defRPr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  <a:defRPr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■"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ora"/>
              <a:buChar char="●"/>
              <a:defRPr sz="18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■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■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■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2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5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0.png"/><Relationship Id="rId4" Type="http://schemas.openxmlformats.org/officeDocument/2006/relationships/image" Target="../media/image121.png"/><Relationship Id="rId9" Type="http://schemas.openxmlformats.org/officeDocument/2006/relationships/image" Target="../media/image123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0.png"/><Relationship Id="rId4" Type="http://schemas.openxmlformats.org/officeDocument/2006/relationships/image" Target="../media/image121.png"/><Relationship Id="rId9" Type="http://schemas.openxmlformats.org/officeDocument/2006/relationships/image" Target="../media/image123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19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3.png"/><Relationship Id="rId4" Type="http://schemas.openxmlformats.org/officeDocument/2006/relationships/image" Target="../media/image121.png"/><Relationship Id="rId9" Type="http://schemas.openxmlformats.org/officeDocument/2006/relationships/image" Target="../media/image122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png"/><Relationship Id="rId11" Type="http://schemas.openxmlformats.org/officeDocument/2006/relationships/image" Target="../media/image123.png"/><Relationship Id="rId5" Type="http://schemas.openxmlformats.org/officeDocument/2006/relationships/image" Target="../media/image120.png"/><Relationship Id="rId10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19.png"/><Relationship Id="rId7" Type="http://schemas.openxmlformats.org/officeDocument/2006/relationships/image" Target="../media/image126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11" Type="http://schemas.openxmlformats.org/officeDocument/2006/relationships/image" Target="../media/image122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21.png"/><Relationship Id="rId9" Type="http://schemas.openxmlformats.org/officeDocument/2006/relationships/image" Target="../media/image124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23.png"/><Relationship Id="rId3" Type="http://schemas.openxmlformats.org/officeDocument/2006/relationships/image" Target="../media/image119.png"/><Relationship Id="rId7" Type="http://schemas.openxmlformats.org/officeDocument/2006/relationships/image" Target="../media/image125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11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28.png"/><Relationship Id="rId4" Type="http://schemas.openxmlformats.org/officeDocument/2006/relationships/image" Target="../media/image120.png"/><Relationship Id="rId9" Type="http://schemas.openxmlformats.org/officeDocument/2006/relationships/image" Target="../media/image121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23.png"/><Relationship Id="rId3" Type="http://schemas.openxmlformats.org/officeDocument/2006/relationships/image" Target="../media/image119.png"/><Relationship Id="rId7" Type="http://schemas.openxmlformats.org/officeDocument/2006/relationships/image" Target="../media/image125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11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28.png"/><Relationship Id="rId4" Type="http://schemas.openxmlformats.org/officeDocument/2006/relationships/image" Target="../media/image120.png"/><Relationship Id="rId9" Type="http://schemas.openxmlformats.org/officeDocument/2006/relationships/image" Target="../media/image12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mailto:e.e.vanderpol@uva.nl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9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72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8.png"/><Relationship Id="rId4" Type="http://schemas.openxmlformats.org/officeDocument/2006/relationships/image" Target="../media/image14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openreview.net/pdf?id=a3NaSCJ20V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review.net/pdf?id=a3NaSCJ20V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.e.vanderpol@uva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vagedl.github.io/" TargetMode="External"/><Relationship Id="rId2" Type="http://schemas.openxmlformats.org/officeDocument/2006/relationships/hyperlink" Target="https://geometricdeeplearning.com/lecture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ElisevanderPol/symmetrizer" TargetMode="External"/><Relationship Id="rId5" Type="http://schemas.openxmlformats.org/officeDocument/2006/relationships/hyperlink" Target="https://github.com/mfinzi/equivariant-MLP" TargetMode="External"/><Relationship Id="rId4" Type="http://schemas.openxmlformats.org/officeDocument/2006/relationships/hyperlink" Target="https://e3nn.org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e.e.vanderpol@uva.n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.e.vanderpol@uva.n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7.png"/><Relationship Id="rId7" Type="http://schemas.openxmlformats.org/officeDocument/2006/relationships/image" Target="../media/image2.jp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11" Type="http://schemas.openxmlformats.org/officeDocument/2006/relationships/image" Target="../media/image84.jpg"/><Relationship Id="rId5" Type="http://schemas.openxmlformats.org/officeDocument/2006/relationships/image" Target="../media/image79.png"/><Relationship Id="rId10" Type="http://schemas.openxmlformats.org/officeDocument/2006/relationships/image" Target="../media/image83.jpg"/><Relationship Id="rId4" Type="http://schemas.openxmlformats.org/officeDocument/2006/relationships/image" Target="../media/image78.png"/><Relationship Id="rId9" Type="http://schemas.openxmlformats.org/officeDocument/2006/relationships/image" Target="../media/image8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8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21.png"/><Relationship Id="rId4" Type="http://schemas.openxmlformats.org/officeDocument/2006/relationships/image" Target="../media/image87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21.png"/><Relationship Id="rId10" Type="http://schemas.openxmlformats.org/officeDocument/2006/relationships/image" Target="../media/image88.png"/><Relationship Id="rId4" Type="http://schemas.openxmlformats.org/officeDocument/2006/relationships/image" Target="../media/image87.jpg"/><Relationship Id="rId9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21.png"/><Relationship Id="rId10" Type="http://schemas.openxmlformats.org/officeDocument/2006/relationships/image" Target="../media/image88.png"/><Relationship Id="rId4" Type="http://schemas.openxmlformats.org/officeDocument/2006/relationships/image" Target="../media/image87.jpg"/><Relationship Id="rId9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1.pn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jp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g"/><Relationship Id="rId11" Type="http://schemas.openxmlformats.org/officeDocument/2006/relationships/image" Target="../media/image111.png"/><Relationship Id="rId5" Type="http://schemas.openxmlformats.org/officeDocument/2006/relationships/image" Target="../media/image82.jpg"/><Relationship Id="rId10" Type="http://schemas.openxmlformats.org/officeDocument/2006/relationships/image" Target="../media/image80.jpg"/><Relationship Id="rId4" Type="http://schemas.openxmlformats.org/officeDocument/2006/relationships/image" Target="../media/image81.jpg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png"/><Relationship Id="rId4" Type="http://schemas.openxmlformats.org/officeDocument/2006/relationships/image" Target="../media/image12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55850" y="387225"/>
            <a:ext cx="8832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680" dirty="0">
                <a:solidFill>
                  <a:srgbClr val="434343"/>
                </a:solidFill>
              </a:rPr>
              <a:t>Symmetries in</a:t>
            </a:r>
            <a:r>
              <a:rPr lang="en-GB" sz="3680" dirty="0">
                <a:solidFill>
                  <a:srgbClr val="434343"/>
                </a:solidFill>
              </a:rPr>
              <a:t> </a:t>
            </a:r>
            <a:br>
              <a:rPr lang="en-GB" sz="3680" dirty="0">
                <a:solidFill>
                  <a:srgbClr val="434343"/>
                </a:solidFill>
              </a:rPr>
            </a:br>
            <a:r>
              <a:rPr lang="en-GB" sz="3680" dirty="0">
                <a:solidFill>
                  <a:srgbClr val="434343"/>
                </a:solidFill>
              </a:rPr>
              <a:t>Reinforcement Learning</a:t>
            </a:r>
            <a:endParaRPr sz="4900" dirty="0"/>
          </a:p>
        </p:txBody>
      </p:sp>
      <p:sp>
        <p:nvSpPr>
          <p:cNvPr id="55" name="Google Shape;55;p13"/>
          <p:cNvSpPr txBox="1"/>
          <p:nvPr/>
        </p:nvSpPr>
        <p:spPr>
          <a:xfrm>
            <a:off x="311700" y="3215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Elise van der Pol</a:t>
            </a:r>
            <a:endParaRPr sz="240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767200" y="2627375"/>
            <a:ext cx="3609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Lora"/>
                <a:ea typeface="Lora"/>
                <a:cs typeface="Lora"/>
                <a:sym typeface="Lora"/>
              </a:rPr>
              <a:t>Reinforcement Learning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Lora"/>
                <a:ea typeface="Lora"/>
                <a:cs typeface="Lora"/>
                <a:sym typeface="Lora"/>
              </a:rPr>
              <a:t>Summer School Amsterdam 2022</a:t>
            </a:r>
            <a:endParaRPr b="1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l="19807" t="38983" r="21849" b="39166"/>
          <a:stretch/>
        </p:blipFill>
        <p:spPr>
          <a:xfrm>
            <a:off x="3505038" y="4018198"/>
            <a:ext cx="2133924" cy="501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/>
        </p:nvSpPr>
        <p:spPr>
          <a:xfrm>
            <a:off x="4049900" y="4635500"/>
            <a:ext cx="40641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21" descr="a_t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263" y="1464475"/>
            <a:ext cx="229408" cy="1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 descr="s_{t+1}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875" y="3495288"/>
            <a:ext cx="416668" cy="19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 descr="r_{t+1}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8038" y="3878575"/>
            <a:ext cx="412338" cy="18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 descr="a_t = \pi(s_t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7975" y="2631250"/>
            <a:ext cx="741822" cy="1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 descr="s_{t+1} = T(s_t, a_t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8650" y="2552500"/>
            <a:ext cx="1133930" cy="17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 descr="r_{t+1} = R(s_t, a_t)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8650" y="2727825"/>
            <a:ext cx="1133930" cy="17998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/>
        </p:nvSpPr>
        <p:spPr>
          <a:xfrm>
            <a:off x="1536375" y="4367375"/>
            <a:ext cx="56532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Lora"/>
                <a:ea typeface="Lora"/>
                <a:cs typeface="Lora"/>
                <a:sym typeface="Lora"/>
              </a:rPr>
              <a:t>Markov Decision Process (MDP): </a:t>
            </a:r>
            <a:endParaRPr sz="21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65" name="Google Shape;165;p21" descr="(\mathcal{S}, \mathcal{A}, T, R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6750" y="4476988"/>
            <a:ext cx="1358290" cy="31693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5517425" y="4834175"/>
            <a:ext cx="6915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states</a:t>
            </a:r>
            <a:endParaRPr>
              <a:solidFill>
                <a:srgbClr val="3C78D8"/>
              </a:solidFill>
              <a:highlight>
                <a:srgbClr val="3C78D8"/>
              </a:highlight>
            </a:endParaRPr>
          </a:p>
        </p:txBody>
      </p:sp>
      <p:cxnSp>
        <p:nvCxnSpPr>
          <p:cNvPr id="167" name="Google Shape;167;p21"/>
          <p:cNvCxnSpPr/>
          <p:nvPr/>
        </p:nvCxnSpPr>
        <p:spPr>
          <a:xfrm>
            <a:off x="5845025" y="47264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triangle" w="med" len="med"/>
            <a:tailEnd type="none" w="med" len="med"/>
          </a:ln>
        </p:spPr>
      </p:cxnSp>
      <p:grpSp>
        <p:nvGrpSpPr>
          <p:cNvPr id="168" name="Google Shape;168;p21"/>
          <p:cNvGrpSpPr/>
          <p:nvPr/>
        </p:nvGrpSpPr>
        <p:grpSpPr>
          <a:xfrm>
            <a:off x="2379318" y="1694610"/>
            <a:ext cx="5183108" cy="2136925"/>
            <a:chOff x="2379318" y="1618410"/>
            <a:chExt cx="5183108" cy="2136925"/>
          </a:xfrm>
        </p:grpSpPr>
        <p:grpSp>
          <p:nvGrpSpPr>
            <p:cNvPr id="169" name="Google Shape;169;p21"/>
            <p:cNvGrpSpPr/>
            <p:nvPr/>
          </p:nvGrpSpPr>
          <p:grpSpPr>
            <a:xfrm>
              <a:off x="2379318" y="2089908"/>
              <a:ext cx="397929" cy="1207217"/>
              <a:chOff x="1150550" y="1714500"/>
              <a:chExt cx="480300" cy="997700"/>
            </a:xfrm>
          </p:grpSpPr>
          <p:sp>
            <p:nvSpPr>
              <p:cNvPr id="170" name="Google Shape;170;p21"/>
              <p:cNvSpPr/>
              <p:nvPr/>
            </p:nvSpPr>
            <p:spPr>
              <a:xfrm>
                <a:off x="1150550" y="2002725"/>
                <a:ext cx="480300" cy="3768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1"/>
              <p:cNvSpPr/>
              <p:nvPr/>
            </p:nvSpPr>
            <p:spPr>
              <a:xfrm>
                <a:off x="14752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1"/>
              <p:cNvSpPr/>
              <p:nvPr/>
            </p:nvSpPr>
            <p:spPr>
              <a:xfrm>
                <a:off x="13228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1"/>
              <p:cNvSpPr/>
              <p:nvPr/>
            </p:nvSpPr>
            <p:spPr>
              <a:xfrm>
                <a:off x="1322825" y="1714500"/>
                <a:ext cx="152400" cy="1215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74" name="Google Shape;174;p21"/>
              <p:cNvCxnSpPr>
                <a:stCxn id="173" idx="4"/>
                <a:endCxn id="170" idx="0"/>
              </p:cNvCxnSpPr>
              <p:nvPr/>
            </p:nvCxnSpPr>
            <p:spPr>
              <a:xfrm flipH="1">
                <a:off x="1390625" y="1836000"/>
                <a:ext cx="8400" cy="166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5" name="Google Shape;175;p21"/>
              <p:cNvSpPr/>
              <p:nvPr/>
            </p:nvSpPr>
            <p:spPr>
              <a:xfrm>
                <a:off x="1234150" y="2387000"/>
                <a:ext cx="322500" cy="3252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76" name="Google Shape;176;p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76425" y="2106335"/>
              <a:ext cx="2286001" cy="1210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21"/>
            <p:cNvSpPr/>
            <p:nvPr/>
          </p:nvSpPr>
          <p:spPr>
            <a:xfrm>
              <a:off x="2734325" y="16184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78" name="Google Shape;178;p21"/>
            <p:cNvSpPr/>
            <p:nvPr/>
          </p:nvSpPr>
          <p:spPr>
            <a:xfrm rot="10800000">
              <a:off x="2734325" y="33710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What is Reinforcement Learning?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Distributed Execution in Message Passing Networks</a:t>
            </a:r>
            <a:endParaRPr/>
          </a:p>
        </p:txBody>
      </p:sp>
      <p:pic>
        <p:nvPicPr>
          <p:cNvPr id="780" name="Google Shape;780;p63"/>
          <p:cNvPicPr preferRelativeResize="0"/>
          <p:nvPr/>
        </p:nvPicPr>
        <p:blipFill rotWithShape="1">
          <a:blip r:embed="rId3">
            <a:alphaModFix/>
          </a:blip>
          <a:srcRect l="25922" t="38476" r="58514"/>
          <a:stretch/>
        </p:blipFill>
        <p:spPr>
          <a:xfrm>
            <a:off x="1156950" y="2326050"/>
            <a:ext cx="1031724" cy="13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63" descr="m_{i\rightarrow j} = \phi_m(z_j^{(l)}, e_{ij}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563" y="2121025"/>
            <a:ext cx="1628204" cy="31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63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63" descr="z_i^{(0)} = \phi_{enc}(o_i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63"/>
          <p:cNvSpPr txBox="1"/>
          <p:nvPr/>
        </p:nvSpPr>
        <p:spPr>
          <a:xfrm>
            <a:off x="2819400" y="209872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Messages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85" name="Google Shape;785;p63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86" name="Google Shape;786;p63" descr="m_i = \sum_{j \in \text{neighbors}} m_{j \rightarrow i}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6563" y="2785100"/>
            <a:ext cx="2005264" cy="28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63" descr="z_i^{(l+1)} = \phi_u(z_i^{(l)}, m_i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6563" y="3338225"/>
            <a:ext cx="1727892" cy="318296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63"/>
          <p:cNvSpPr txBox="1"/>
          <p:nvPr/>
        </p:nvSpPr>
        <p:spPr>
          <a:xfrm>
            <a:off x="2630100" y="2741375"/>
            <a:ext cx="107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Aggregation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89" name="Google Shape;789;p63"/>
          <p:cNvSpPr txBox="1"/>
          <p:nvPr/>
        </p:nvSpPr>
        <p:spPr>
          <a:xfrm>
            <a:off x="2509275" y="3307825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Node Update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Distributed Execution in Message Passing Networks</a:t>
            </a:r>
            <a:endParaRPr/>
          </a:p>
        </p:txBody>
      </p:sp>
      <p:pic>
        <p:nvPicPr>
          <p:cNvPr id="795" name="Google Shape;795;p64"/>
          <p:cNvPicPr preferRelativeResize="0"/>
          <p:nvPr/>
        </p:nvPicPr>
        <p:blipFill rotWithShape="1">
          <a:blip r:embed="rId3">
            <a:alphaModFix/>
          </a:blip>
          <a:srcRect l="25922" t="38476" r="58514"/>
          <a:stretch/>
        </p:blipFill>
        <p:spPr>
          <a:xfrm>
            <a:off x="1156950" y="2326050"/>
            <a:ext cx="1031724" cy="13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64" descr="m_{i\rightarrow j} = \phi_m(z_j^{(l)}, e_{ij}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563" y="2121025"/>
            <a:ext cx="1628204" cy="31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64" descr="m_i = \sum_{j \in \text{neighbors}} m_{j \rightarrow i}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6563" y="2785100"/>
            <a:ext cx="2005264" cy="28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64" descr="z_i^{(l+1)} = \phi_u(z_i^{(l)}, m_i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6563" y="3338225"/>
            <a:ext cx="1727892" cy="31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64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64" descr="z_i^{(0)} = \phi_{enc}(o_i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64"/>
          <p:cNvSpPr txBox="1"/>
          <p:nvPr/>
        </p:nvSpPr>
        <p:spPr>
          <a:xfrm>
            <a:off x="2819400" y="209872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Messages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02" name="Google Shape;802;p64"/>
          <p:cNvSpPr txBox="1"/>
          <p:nvPr/>
        </p:nvSpPr>
        <p:spPr>
          <a:xfrm>
            <a:off x="2630100" y="2741375"/>
            <a:ext cx="107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Aggregation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03" name="Google Shape;803;p64"/>
          <p:cNvSpPr txBox="1"/>
          <p:nvPr/>
        </p:nvSpPr>
        <p:spPr>
          <a:xfrm>
            <a:off x="2509275" y="3307825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Node Update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04" name="Google Shape;804;p64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05" name="Google Shape;805;p64"/>
          <p:cNvSpPr txBox="1"/>
          <p:nvPr/>
        </p:nvSpPr>
        <p:spPr>
          <a:xfrm>
            <a:off x="2437200" y="4120963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Policy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06" name="Google Shape;806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8426" y="4121938"/>
            <a:ext cx="1528763" cy="36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64" descr="\pi_i = \text{MLP}_\theta(z_i^{(L)}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6575" y="4156400"/>
            <a:ext cx="1459770" cy="3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Distributed Execution in Message Passing Networks</a:t>
            </a:r>
            <a:endParaRPr/>
          </a:p>
        </p:txBody>
      </p:sp>
      <p:pic>
        <p:nvPicPr>
          <p:cNvPr id="813" name="Google Shape;813;p65"/>
          <p:cNvPicPr preferRelativeResize="0"/>
          <p:nvPr/>
        </p:nvPicPr>
        <p:blipFill rotWithShape="1">
          <a:blip r:embed="rId3">
            <a:alphaModFix/>
          </a:blip>
          <a:srcRect l="25922" t="38476" r="58514"/>
          <a:stretch/>
        </p:blipFill>
        <p:spPr>
          <a:xfrm>
            <a:off x="1156950" y="2326050"/>
            <a:ext cx="1031724" cy="13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65" descr="m_{i\rightarrow j} = \phi_m(z_j^{(l)}, e_{ij}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563" y="2121025"/>
            <a:ext cx="1628204" cy="31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65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65" descr="z_i^{(0)} = \phi_{enc}(o_i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65"/>
          <p:cNvSpPr txBox="1"/>
          <p:nvPr/>
        </p:nvSpPr>
        <p:spPr>
          <a:xfrm>
            <a:off x="2819400" y="209872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Messages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18" name="Google Shape;818;p65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19" name="Google Shape;819;p65"/>
          <p:cNvSpPr txBox="1"/>
          <p:nvPr/>
        </p:nvSpPr>
        <p:spPr>
          <a:xfrm>
            <a:off x="2437200" y="4120963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Policy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20" name="Google Shape;820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8426" y="4121938"/>
            <a:ext cx="1528763" cy="36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65" descr="\pi_i = \text{MLP}_\theta(z_i^{(L)}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6575" y="4156400"/>
            <a:ext cx="1459770" cy="3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65"/>
          <p:cNvSpPr txBox="1"/>
          <p:nvPr/>
        </p:nvSpPr>
        <p:spPr>
          <a:xfrm>
            <a:off x="508800" y="4633700"/>
            <a:ext cx="81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Require only local information + local communication at execution time.</a:t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23" name="Google Shape;823;p65" descr="m_i = \sum_{j \in \text{neighbors}} m_{j \rightarrow i}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26563" y="2785100"/>
            <a:ext cx="2005264" cy="28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65" descr="z_i^{(l+1)} = \phi_u(z_i^{(l)}, m_i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6563" y="3338225"/>
            <a:ext cx="1727892" cy="318296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65"/>
          <p:cNvSpPr txBox="1"/>
          <p:nvPr/>
        </p:nvSpPr>
        <p:spPr>
          <a:xfrm>
            <a:off x="2630100" y="2741375"/>
            <a:ext cx="107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Aggregation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26" name="Google Shape;826;p65"/>
          <p:cNvSpPr txBox="1"/>
          <p:nvPr/>
        </p:nvSpPr>
        <p:spPr>
          <a:xfrm>
            <a:off x="2509275" y="3307825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Node Update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Globally Equivariant Distributed Execution</a:t>
            </a:r>
            <a:endParaRPr/>
          </a:p>
        </p:txBody>
      </p:sp>
      <p:pic>
        <p:nvPicPr>
          <p:cNvPr id="832" name="Google Shape;832;p66"/>
          <p:cNvPicPr preferRelativeResize="0"/>
          <p:nvPr/>
        </p:nvPicPr>
        <p:blipFill rotWithShape="1">
          <a:blip r:embed="rId3">
            <a:alphaModFix/>
          </a:blip>
          <a:srcRect l="25922" t="38476" r="58514"/>
          <a:stretch/>
        </p:blipFill>
        <p:spPr>
          <a:xfrm>
            <a:off x="1156950" y="2326050"/>
            <a:ext cx="1031724" cy="13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66" descr="m_{i\rightarrow j} = \phi_m(z_j^{(l)}, e_{ij}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563" y="2121025"/>
            <a:ext cx="1628204" cy="31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66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66" descr="z_i^{(0)} = \phi_{enc}(o_i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66"/>
          <p:cNvSpPr txBox="1"/>
          <p:nvPr/>
        </p:nvSpPr>
        <p:spPr>
          <a:xfrm>
            <a:off x="2819400" y="209872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Messages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37" name="Google Shape;837;p66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38" name="Google Shape;838;p66"/>
          <p:cNvSpPr txBox="1"/>
          <p:nvPr/>
        </p:nvSpPr>
        <p:spPr>
          <a:xfrm>
            <a:off x="2437200" y="4120963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Policy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39" name="Google Shape;839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8426" y="4121938"/>
            <a:ext cx="1528763" cy="36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66" descr="\pi_i = \text{MLP}_\theta(z_i^{(L)}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6575" y="4156400"/>
            <a:ext cx="1459770" cy="3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66" descr="m_i = \sum_{j \in \text{neighbors}} m_{j \rightarrow i}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26563" y="2785100"/>
            <a:ext cx="2005264" cy="28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66" descr="z_i^{(l+1)} = \phi_u(z_i^{(l)}, m_i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6563" y="3338225"/>
            <a:ext cx="1727892" cy="318296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66"/>
          <p:cNvSpPr txBox="1"/>
          <p:nvPr/>
        </p:nvSpPr>
        <p:spPr>
          <a:xfrm>
            <a:off x="2630100" y="2741375"/>
            <a:ext cx="107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Aggregation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44" name="Google Shape;844;p66"/>
          <p:cNvSpPr txBox="1"/>
          <p:nvPr/>
        </p:nvSpPr>
        <p:spPr>
          <a:xfrm>
            <a:off x="2509275" y="3307825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Node Update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Globally Equivariant Distributed Execution</a:t>
            </a:r>
            <a:endParaRPr/>
          </a:p>
        </p:txBody>
      </p:sp>
      <p:pic>
        <p:nvPicPr>
          <p:cNvPr id="850" name="Google Shape;850;p67"/>
          <p:cNvPicPr preferRelativeResize="0"/>
          <p:nvPr/>
        </p:nvPicPr>
        <p:blipFill rotWithShape="1">
          <a:blip r:embed="rId3">
            <a:alphaModFix/>
          </a:blip>
          <a:srcRect l="25922" t="38476" r="58514"/>
          <a:stretch/>
        </p:blipFill>
        <p:spPr>
          <a:xfrm>
            <a:off x="1156950" y="2326050"/>
            <a:ext cx="1031724" cy="13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67" descr="m_{i\rightarrow j} = \phi_m(z_j^{(l)}, e_{ij}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563" y="2121025"/>
            <a:ext cx="1628204" cy="31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67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67" descr="z_i^{(0)} = \phi_{enc}(o_i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67"/>
          <p:cNvSpPr txBox="1"/>
          <p:nvPr/>
        </p:nvSpPr>
        <p:spPr>
          <a:xfrm>
            <a:off x="2819400" y="209872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Messages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55" name="Google Shape;855;p67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56" name="Google Shape;856;p67" descr="L_g[z_i^{(0)}] = \phi_{enc}(R_g[o_i]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13" y="1149000"/>
            <a:ext cx="1968992" cy="313249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57" name="Google Shape;857;p67"/>
          <p:cNvCxnSpPr>
            <a:stCxn id="853" idx="2"/>
            <a:endCxn id="856" idx="1"/>
          </p:cNvCxnSpPr>
          <p:nvPr/>
        </p:nvCxnSpPr>
        <p:spPr>
          <a:xfrm rot="-5400000">
            <a:off x="5363404" y="514083"/>
            <a:ext cx="158100" cy="1740900"/>
          </a:xfrm>
          <a:prstGeom prst="curvedConnector4">
            <a:avLst>
              <a:gd name="adj1" fmla="val -150617"/>
              <a:gd name="adj2" fmla="val 6814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58" name="Google Shape;858;p67"/>
          <p:cNvSpPr txBox="1"/>
          <p:nvPr/>
        </p:nvSpPr>
        <p:spPr>
          <a:xfrm>
            <a:off x="5931050" y="1493700"/>
            <a:ext cx="285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encoder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59" name="Google Shape;859;p67"/>
          <p:cNvSpPr txBox="1"/>
          <p:nvPr/>
        </p:nvSpPr>
        <p:spPr>
          <a:xfrm>
            <a:off x="2437200" y="4120963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Policy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60" name="Google Shape;860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8426" y="4121938"/>
            <a:ext cx="1528763" cy="36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67" descr="\pi_i = \text{MLP}_\theta(z_i^{(L)})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26575" y="4156400"/>
            <a:ext cx="1459770" cy="3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67" descr="m_i = \sum_{j \in \text{neighbors}} m_{j \rightarrow i}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6563" y="2785100"/>
            <a:ext cx="2005264" cy="28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67" descr="z_i^{(l+1)} = \phi_u(z_i^{(l)}, m_i)" title="MathEquation,#0000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26563" y="3338225"/>
            <a:ext cx="1727892" cy="318296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67"/>
          <p:cNvSpPr txBox="1"/>
          <p:nvPr/>
        </p:nvSpPr>
        <p:spPr>
          <a:xfrm>
            <a:off x="2630100" y="2741375"/>
            <a:ext cx="107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Aggregation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65" name="Google Shape;865;p67"/>
          <p:cNvSpPr txBox="1"/>
          <p:nvPr/>
        </p:nvSpPr>
        <p:spPr>
          <a:xfrm>
            <a:off x="2509275" y="3307825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Node Update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Globally Equivariant Distributed Execution</a:t>
            </a:r>
            <a:endParaRPr/>
          </a:p>
        </p:txBody>
      </p:sp>
      <p:pic>
        <p:nvPicPr>
          <p:cNvPr id="871" name="Google Shape;871;p68"/>
          <p:cNvPicPr preferRelativeResize="0"/>
          <p:nvPr/>
        </p:nvPicPr>
        <p:blipFill rotWithShape="1">
          <a:blip r:embed="rId3">
            <a:alphaModFix/>
          </a:blip>
          <a:srcRect l="25922" t="38476" r="58514"/>
          <a:stretch/>
        </p:blipFill>
        <p:spPr>
          <a:xfrm>
            <a:off x="1156950" y="2326050"/>
            <a:ext cx="1031724" cy="13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68" descr="m_{i\rightarrow j} = \phi_m(z_j^{(l)}, e_{ij}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563" y="2121025"/>
            <a:ext cx="1628204" cy="31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68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68" descr="z_i^{(0)} = \phi_{enc}(o_i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68"/>
          <p:cNvSpPr txBox="1"/>
          <p:nvPr/>
        </p:nvSpPr>
        <p:spPr>
          <a:xfrm>
            <a:off x="2819400" y="209872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Messages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76" name="Google Shape;876;p68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877" name="Google Shape;877;p68"/>
          <p:cNvCxnSpPr>
            <a:stCxn id="872" idx="2"/>
            <a:endCxn id="878" idx="1"/>
          </p:cNvCxnSpPr>
          <p:nvPr/>
        </p:nvCxnSpPr>
        <p:spPr>
          <a:xfrm rot="-5400000" flipH="1">
            <a:off x="5143065" y="2135220"/>
            <a:ext cx="135600" cy="7404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79" name="Google Shape;879;p68"/>
          <p:cNvSpPr txBox="1"/>
          <p:nvPr/>
        </p:nvSpPr>
        <p:spPr>
          <a:xfrm>
            <a:off x="5931050" y="2068325"/>
            <a:ext cx="285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messages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80" name="Google Shape;880;p68" descr="L_g[z_i^{(0)}] = \phi_{enc}(R_g[o_i]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813" y="1149000"/>
            <a:ext cx="1968992" cy="313249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81" name="Google Shape;881;p68"/>
          <p:cNvCxnSpPr>
            <a:stCxn id="874" idx="2"/>
            <a:endCxn id="880" idx="1"/>
          </p:cNvCxnSpPr>
          <p:nvPr/>
        </p:nvCxnSpPr>
        <p:spPr>
          <a:xfrm rot="-5400000">
            <a:off x="5363404" y="514083"/>
            <a:ext cx="158100" cy="1740900"/>
          </a:xfrm>
          <a:prstGeom prst="curvedConnector4">
            <a:avLst>
              <a:gd name="adj1" fmla="val -150617"/>
              <a:gd name="adj2" fmla="val 6814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82" name="Google Shape;882;p68"/>
          <p:cNvSpPr txBox="1"/>
          <p:nvPr/>
        </p:nvSpPr>
        <p:spPr>
          <a:xfrm>
            <a:off x="5931050" y="1493700"/>
            <a:ext cx="285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encoder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78" name="Google Shape;878;p68" descr="L_g[m_i^{(l)}] = \sum_{j \in \text{neighbors}} \phi_m(L_g[z_j^{(l)}], U_g[e_{ij}]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1100" y="2415188"/>
            <a:ext cx="3432432" cy="316145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3" name="Google Shape;883;p68"/>
          <p:cNvSpPr txBox="1"/>
          <p:nvPr/>
        </p:nvSpPr>
        <p:spPr>
          <a:xfrm>
            <a:off x="2437200" y="4120963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Policy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84" name="Google Shape;884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8426" y="4121938"/>
            <a:ext cx="1528763" cy="36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68" descr="\pi_i = \text{MLP}_\theta(z_i^{(L)}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6575" y="4156400"/>
            <a:ext cx="1459770" cy="3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68" descr="m_i = \sum_{j \in \text{neighbors}} m_{j \rightarrow i}" title="MathEquation,#0000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26563" y="2785100"/>
            <a:ext cx="2005264" cy="28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68" descr="z_i^{(l+1)} = \phi_u(z_i^{(l)}, m_i)" title="MathEquation,#00000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26563" y="3338225"/>
            <a:ext cx="1727892" cy="318296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68"/>
          <p:cNvSpPr txBox="1"/>
          <p:nvPr/>
        </p:nvSpPr>
        <p:spPr>
          <a:xfrm>
            <a:off x="2630100" y="2741375"/>
            <a:ext cx="107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Aggregation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89" name="Google Shape;889;p68"/>
          <p:cNvSpPr txBox="1"/>
          <p:nvPr/>
        </p:nvSpPr>
        <p:spPr>
          <a:xfrm>
            <a:off x="2509275" y="3307825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Node Update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Globally Equivariant Distributed Execution</a:t>
            </a:r>
            <a:endParaRPr/>
          </a:p>
        </p:txBody>
      </p:sp>
      <p:pic>
        <p:nvPicPr>
          <p:cNvPr id="895" name="Google Shape;895;p69"/>
          <p:cNvPicPr preferRelativeResize="0"/>
          <p:nvPr/>
        </p:nvPicPr>
        <p:blipFill rotWithShape="1">
          <a:blip r:embed="rId3">
            <a:alphaModFix/>
          </a:blip>
          <a:srcRect l="25922" t="38476" r="58514"/>
          <a:stretch/>
        </p:blipFill>
        <p:spPr>
          <a:xfrm>
            <a:off x="1156950" y="2326050"/>
            <a:ext cx="1031724" cy="13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69" descr="m_{i\rightarrow j} = \phi_m(z_j^{(l)}, e_{ij}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563" y="2121025"/>
            <a:ext cx="1628204" cy="31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69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69" descr="z_i^{(0)} = \phi_{enc}(o_i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69"/>
          <p:cNvSpPr txBox="1"/>
          <p:nvPr/>
        </p:nvSpPr>
        <p:spPr>
          <a:xfrm>
            <a:off x="2819400" y="209872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Messages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00" name="Google Shape;900;p69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901" name="Google Shape;901;p69"/>
          <p:cNvCxnSpPr>
            <a:stCxn id="896" idx="2"/>
            <a:endCxn id="902" idx="1"/>
          </p:cNvCxnSpPr>
          <p:nvPr/>
        </p:nvCxnSpPr>
        <p:spPr>
          <a:xfrm rot="-5400000" flipH="1">
            <a:off x="5143065" y="2135220"/>
            <a:ext cx="135600" cy="7404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03" name="Google Shape;903;p69"/>
          <p:cNvSpPr txBox="1"/>
          <p:nvPr/>
        </p:nvSpPr>
        <p:spPr>
          <a:xfrm>
            <a:off x="5931050" y="2068325"/>
            <a:ext cx="285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messages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04" name="Google Shape;904;p69"/>
          <p:cNvSpPr txBox="1"/>
          <p:nvPr/>
        </p:nvSpPr>
        <p:spPr>
          <a:xfrm>
            <a:off x="5679200" y="3489325"/>
            <a:ext cx="335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node updates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05" name="Google Shape;905;p69" descr="P_g[\phi_u(z_i^{(l)}, m_i^{(l)}) = \phi_u(L_g[z_i^{(l)}], L_g[m_i^{(l)}]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1100" y="3082613"/>
            <a:ext cx="3432432" cy="316145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6" name="Google Shape;906;p69" descr="L_g[z_i^{(0)}] = \phi_{enc}(R_g[o_i]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2813" y="1149000"/>
            <a:ext cx="1968992" cy="313249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907" name="Google Shape;907;p69"/>
          <p:cNvCxnSpPr>
            <a:stCxn id="898" idx="2"/>
            <a:endCxn id="906" idx="1"/>
          </p:cNvCxnSpPr>
          <p:nvPr/>
        </p:nvCxnSpPr>
        <p:spPr>
          <a:xfrm rot="-5400000">
            <a:off x="5363404" y="514083"/>
            <a:ext cx="158100" cy="1740900"/>
          </a:xfrm>
          <a:prstGeom prst="curvedConnector4">
            <a:avLst>
              <a:gd name="adj1" fmla="val -150617"/>
              <a:gd name="adj2" fmla="val 6814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08" name="Google Shape;908;p69"/>
          <p:cNvSpPr txBox="1"/>
          <p:nvPr/>
        </p:nvSpPr>
        <p:spPr>
          <a:xfrm>
            <a:off x="5931050" y="1493700"/>
            <a:ext cx="285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encoder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02" name="Google Shape;902;p69" descr="L_g[m_i^{(l)}] = \sum_{j \in \text{neighbors}} \phi_m(L_g[z_j^{(l)}], U_g[e_{ij}])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81100" y="2415188"/>
            <a:ext cx="3432432" cy="316145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09" name="Google Shape;909;p69"/>
          <p:cNvSpPr txBox="1"/>
          <p:nvPr/>
        </p:nvSpPr>
        <p:spPr>
          <a:xfrm>
            <a:off x="2437200" y="4120963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Policy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10" name="Google Shape;910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8426" y="4121938"/>
            <a:ext cx="1528763" cy="36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69" descr="\pi_i = \text{MLP}_\theta(z_i^{(L)})" title="MathEquation,#0000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26575" y="4156400"/>
            <a:ext cx="1459770" cy="3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69" descr="m_i = \sum_{j \in \text{neighbors}} m_{j \rightarrow i}" title="MathEquation,#00000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26563" y="2785100"/>
            <a:ext cx="2005264" cy="28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69" descr="z_i^{(l+1)} = \phi_u(z_i^{(l)}, m_i)" title="MathEquation,#00000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26563" y="3338225"/>
            <a:ext cx="1727892" cy="31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69"/>
          <p:cNvSpPr txBox="1"/>
          <p:nvPr/>
        </p:nvSpPr>
        <p:spPr>
          <a:xfrm>
            <a:off x="2630100" y="2741375"/>
            <a:ext cx="107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Aggregation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15" name="Google Shape;915;p69"/>
          <p:cNvSpPr txBox="1"/>
          <p:nvPr/>
        </p:nvSpPr>
        <p:spPr>
          <a:xfrm>
            <a:off x="2509275" y="3307825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Node Update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916" name="Google Shape;916;p69"/>
          <p:cNvCxnSpPr>
            <a:stCxn id="913" idx="0"/>
            <a:endCxn id="905" idx="1"/>
          </p:cNvCxnSpPr>
          <p:nvPr/>
        </p:nvCxnSpPr>
        <p:spPr>
          <a:xfrm rot="-5400000">
            <a:off x="5187059" y="2944175"/>
            <a:ext cx="97500" cy="6906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Globally Equivariant Distributed Execution</a:t>
            </a:r>
            <a:endParaRPr/>
          </a:p>
        </p:txBody>
      </p:sp>
      <p:pic>
        <p:nvPicPr>
          <p:cNvPr id="922" name="Google Shape;922;p70"/>
          <p:cNvPicPr preferRelativeResize="0"/>
          <p:nvPr/>
        </p:nvPicPr>
        <p:blipFill rotWithShape="1">
          <a:blip r:embed="rId3">
            <a:alphaModFix/>
          </a:blip>
          <a:srcRect l="25922" t="38476" r="58514"/>
          <a:stretch/>
        </p:blipFill>
        <p:spPr>
          <a:xfrm>
            <a:off x="1156950" y="2326050"/>
            <a:ext cx="1031724" cy="13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70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70" descr="z_i^{(0)} = \phi_{enc}(o_i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70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26" name="Google Shape;926;p70" descr="L_g[z_i^{(0)}] = \phi_{enc}(R_g[o_i]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2813" y="1149000"/>
            <a:ext cx="1968992" cy="313249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927" name="Google Shape;927;p70"/>
          <p:cNvCxnSpPr>
            <a:stCxn id="924" idx="2"/>
            <a:endCxn id="926" idx="1"/>
          </p:cNvCxnSpPr>
          <p:nvPr/>
        </p:nvCxnSpPr>
        <p:spPr>
          <a:xfrm rot="-5400000">
            <a:off x="5363404" y="514083"/>
            <a:ext cx="158100" cy="1740900"/>
          </a:xfrm>
          <a:prstGeom prst="curvedConnector4">
            <a:avLst>
              <a:gd name="adj1" fmla="val -150617"/>
              <a:gd name="adj2" fmla="val 6814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28" name="Google Shape;928;p70"/>
          <p:cNvSpPr txBox="1"/>
          <p:nvPr/>
        </p:nvSpPr>
        <p:spPr>
          <a:xfrm>
            <a:off x="5931050" y="1493700"/>
            <a:ext cx="285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encoder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29" name="Google Shape;929;p70"/>
          <p:cNvSpPr txBox="1"/>
          <p:nvPr/>
        </p:nvSpPr>
        <p:spPr>
          <a:xfrm>
            <a:off x="2437200" y="4120963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Policy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30" name="Google Shape;930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8426" y="4121938"/>
            <a:ext cx="1528763" cy="36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70" descr="\pi_i = \text{MLP}_\theta(z_i^{(L)}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6575" y="4156400"/>
            <a:ext cx="1459770" cy="3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70" descr="\pi_i(L_g[z_i^{(L)}]) = P_g[\pi_i(z_i^{(L)})]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2762" y="4005200"/>
            <a:ext cx="2309092" cy="316934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933" name="Google Shape;933;p70"/>
          <p:cNvCxnSpPr>
            <a:stCxn id="931" idx="2"/>
            <a:endCxn id="932" idx="1"/>
          </p:cNvCxnSpPr>
          <p:nvPr/>
        </p:nvCxnSpPr>
        <p:spPr>
          <a:xfrm rot="-5400000">
            <a:off x="5293610" y="3626575"/>
            <a:ext cx="312000" cy="1386300"/>
          </a:xfrm>
          <a:prstGeom prst="curvedConnector4">
            <a:avLst>
              <a:gd name="adj1" fmla="val -76322"/>
              <a:gd name="adj2" fmla="val 7632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34" name="Google Shape;934;p70"/>
          <p:cNvSpPr txBox="1"/>
          <p:nvPr/>
        </p:nvSpPr>
        <p:spPr>
          <a:xfrm>
            <a:off x="5679200" y="4251325"/>
            <a:ext cx="335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local policies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35" name="Google Shape;935;p70" descr="m_{i\rightarrow j} = \phi_m(z_j^{(l)}, e_{ij}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6563" y="2121025"/>
            <a:ext cx="1628204" cy="316595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70"/>
          <p:cNvSpPr txBox="1"/>
          <p:nvPr/>
        </p:nvSpPr>
        <p:spPr>
          <a:xfrm>
            <a:off x="2819400" y="209872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Messages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937" name="Google Shape;937;p70"/>
          <p:cNvCxnSpPr>
            <a:stCxn id="935" idx="2"/>
            <a:endCxn id="938" idx="1"/>
          </p:cNvCxnSpPr>
          <p:nvPr/>
        </p:nvCxnSpPr>
        <p:spPr>
          <a:xfrm rot="-5400000" flipH="1">
            <a:off x="5143065" y="2135220"/>
            <a:ext cx="135600" cy="7404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39" name="Google Shape;939;p70"/>
          <p:cNvSpPr txBox="1"/>
          <p:nvPr/>
        </p:nvSpPr>
        <p:spPr>
          <a:xfrm>
            <a:off x="5931050" y="2068325"/>
            <a:ext cx="285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messages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40" name="Google Shape;940;p70"/>
          <p:cNvSpPr txBox="1"/>
          <p:nvPr/>
        </p:nvSpPr>
        <p:spPr>
          <a:xfrm>
            <a:off x="5679200" y="3489325"/>
            <a:ext cx="335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node updates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41" name="Google Shape;941;p70" descr="P_g[\phi_u(z_i^{(l)}, m_i^{(l)}) = \phi_u(L_g[z_i^{(l)}], L_g[m_i^{(l)}])" title="MathEquation,#0000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81100" y="3082613"/>
            <a:ext cx="3432432" cy="316145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38" name="Google Shape;938;p70" descr="L_g[m_i^{(l)}] = \sum_{j \in \text{neighbors}} \phi_m(L_g[z_j^{(l)}], U_g[e_{ij}])" title="MathEquation,#00000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81100" y="2415188"/>
            <a:ext cx="3432432" cy="316145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2" name="Google Shape;942;p70" descr="m_i = \sum_{j \in \text{neighbors}} m_{j \rightarrow i}" title="MathEquation,#00000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26563" y="2785100"/>
            <a:ext cx="2005264" cy="28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70" descr="z_i^{(l+1)} = \phi_u(z_i^{(l)}, m_i)" title="MathEquation,#00000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26563" y="3338225"/>
            <a:ext cx="1727892" cy="31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70"/>
          <p:cNvSpPr txBox="1"/>
          <p:nvPr/>
        </p:nvSpPr>
        <p:spPr>
          <a:xfrm>
            <a:off x="2630100" y="2741375"/>
            <a:ext cx="107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Aggregation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45" name="Google Shape;945;p70"/>
          <p:cNvSpPr txBox="1"/>
          <p:nvPr/>
        </p:nvSpPr>
        <p:spPr>
          <a:xfrm>
            <a:off x="2509275" y="3307825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Node Update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946" name="Google Shape;946;p70"/>
          <p:cNvCxnSpPr>
            <a:stCxn id="943" idx="0"/>
            <a:endCxn id="941" idx="1"/>
          </p:cNvCxnSpPr>
          <p:nvPr/>
        </p:nvCxnSpPr>
        <p:spPr>
          <a:xfrm rot="-5400000">
            <a:off x="5187059" y="2944175"/>
            <a:ext cx="97500" cy="6906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Globally Equivariant Distributed Execution</a:t>
            </a:r>
            <a:endParaRPr/>
          </a:p>
        </p:txBody>
      </p:sp>
      <p:pic>
        <p:nvPicPr>
          <p:cNvPr id="952" name="Google Shape;952;p71"/>
          <p:cNvPicPr preferRelativeResize="0"/>
          <p:nvPr/>
        </p:nvPicPr>
        <p:blipFill rotWithShape="1">
          <a:blip r:embed="rId3">
            <a:alphaModFix/>
          </a:blip>
          <a:srcRect l="25922" t="38476" r="58514"/>
          <a:stretch/>
        </p:blipFill>
        <p:spPr>
          <a:xfrm>
            <a:off x="1156950" y="2326050"/>
            <a:ext cx="1031724" cy="135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71"/>
          <p:cNvSpPr txBox="1"/>
          <p:nvPr/>
        </p:nvSpPr>
        <p:spPr>
          <a:xfrm>
            <a:off x="803550" y="4662000"/>
            <a:ext cx="753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Local equivariance constraints allow for distributed global symmetry.</a:t>
            </a: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54" name="Google Shape;954;p71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71" descr="z_i^{(0)} = \phi_{enc}(o_i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71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57" name="Google Shape;957;p71" descr="L_g[z_i^{(0)}] = \phi_{enc}(R_g[o_i]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2813" y="1149000"/>
            <a:ext cx="1968992" cy="313249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958" name="Google Shape;958;p71"/>
          <p:cNvCxnSpPr>
            <a:stCxn id="955" idx="2"/>
            <a:endCxn id="957" idx="1"/>
          </p:cNvCxnSpPr>
          <p:nvPr/>
        </p:nvCxnSpPr>
        <p:spPr>
          <a:xfrm rot="-5400000">
            <a:off x="5363404" y="514083"/>
            <a:ext cx="158100" cy="1740900"/>
          </a:xfrm>
          <a:prstGeom prst="curvedConnector4">
            <a:avLst>
              <a:gd name="adj1" fmla="val -150617"/>
              <a:gd name="adj2" fmla="val 6814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59" name="Google Shape;959;p71"/>
          <p:cNvSpPr txBox="1"/>
          <p:nvPr/>
        </p:nvSpPr>
        <p:spPr>
          <a:xfrm>
            <a:off x="5931050" y="1493700"/>
            <a:ext cx="285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encoder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60" name="Google Shape;960;p71"/>
          <p:cNvSpPr txBox="1"/>
          <p:nvPr/>
        </p:nvSpPr>
        <p:spPr>
          <a:xfrm>
            <a:off x="2437200" y="4120963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Policy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61" name="Google Shape;961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8426" y="4121938"/>
            <a:ext cx="1528763" cy="36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71" descr="\pi_i = \text{MLP}_\theta(z_i^{(L)}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6575" y="4156400"/>
            <a:ext cx="1459770" cy="3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71" descr="\pi_i(L_g[z_i^{(L)}]) = P_g[\pi_i(z_i^{(L)})]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2762" y="4005200"/>
            <a:ext cx="2309092" cy="316934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964" name="Google Shape;964;p71"/>
          <p:cNvCxnSpPr>
            <a:stCxn id="962" idx="2"/>
            <a:endCxn id="963" idx="1"/>
          </p:cNvCxnSpPr>
          <p:nvPr/>
        </p:nvCxnSpPr>
        <p:spPr>
          <a:xfrm rot="-5400000">
            <a:off x="5293610" y="3626575"/>
            <a:ext cx="312000" cy="1386300"/>
          </a:xfrm>
          <a:prstGeom prst="curvedConnector4">
            <a:avLst>
              <a:gd name="adj1" fmla="val -76322"/>
              <a:gd name="adj2" fmla="val 7632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65" name="Google Shape;965;p71"/>
          <p:cNvSpPr txBox="1"/>
          <p:nvPr/>
        </p:nvSpPr>
        <p:spPr>
          <a:xfrm>
            <a:off x="5679200" y="4251325"/>
            <a:ext cx="335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local policies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66" name="Google Shape;966;p71" descr="m_{i\rightarrow j} = \phi_m(z_j^{(l)}, e_{ij}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6563" y="2121025"/>
            <a:ext cx="1628204" cy="31659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71"/>
          <p:cNvSpPr txBox="1"/>
          <p:nvPr/>
        </p:nvSpPr>
        <p:spPr>
          <a:xfrm>
            <a:off x="2819400" y="209872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Messages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968" name="Google Shape;968;p71"/>
          <p:cNvCxnSpPr>
            <a:stCxn id="966" idx="2"/>
            <a:endCxn id="969" idx="1"/>
          </p:cNvCxnSpPr>
          <p:nvPr/>
        </p:nvCxnSpPr>
        <p:spPr>
          <a:xfrm rot="-5400000" flipH="1">
            <a:off x="5143065" y="2135220"/>
            <a:ext cx="135600" cy="7404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70" name="Google Shape;970;p71"/>
          <p:cNvSpPr txBox="1"/>
          <p:nvPr/>
        </p:nvSpPr>
        <p:spPr>
          <a:xfrm>
            <a:off x="5931050" y="2068325"/>
            <a:ext cx="285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messages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71" name="Google Shape;971;p71"/>
          <p:cNvSpPr txBox="1"/>
          <p:nvPr/>
        </p:nvSpPr>
        <p:spPr>
          <a:xfrm>
            <a:off x="5679200" y="3489325"/>
            <a:ext cx="335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97A7"/>
                </a:solidFill>
                <a:latin typeface="Lora"/>
                <a:ea typeface="Lora"/>
                <a:cs typeface="Lora"/>
                <a:sym typeface="Lora"/>
              </a:rPr>
              <a:t>Equivariance constraint on node updates</a:t>
            </a:r>
            <a:endParaRPr sz="1200">
              <a:solidFill>
                <a:srgbClr val="0097A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72" name="Google Shape;972;p71" descr="P_g[\phi_u(z_i^{(l)}, m_i^{(l)}) = \phi_u(L_g[z_i^{(l)}], L_g[m_i^{(l)}])" title="MathEquation,#0000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81100" y="3082613"/>
            <a:ext cx="3432432" cy="316145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9" name="Google Shape;969;p71" descr="L_g[m_i^{(l)}] = \sum_{j \in \text{neighbors}} \phi_m(L_g[z_j^{(l)}], U_g[e_{ij}])" title="MathEquation,#00000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81100" y="2415188"/>
            <a:ext cx="3432432" cy="316145"/>
          </a:xfrm>
          <a:prstGeom prst="rect">
            <a:avLst/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3" name="Google Shape;973;p71" descr="m_i = \sum_{j \in \text{neighbors}} m_{j \rightarrow i}" title="MathEquation,#00000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26563" y="2785100"/>
            <a:ext cx="2005264" cy="28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71" descr="z_i^{(l+1)} = \phi_u(z_i^{(l)}, m_i)" title="MathEquation,#00000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26563" y="3338225"/>
            <a:ext cx="1727892" cy="31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71"/>
          <p:cNvSpPr txBox="1"/>
          <p:nvPr/>
        </p:nvSpPr>
        <p:spPr>
          <a:xfrm>
            <a:off x="2630100" y="2741375"/>
            <a:ext cx="107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Aggregation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76" name="Google Shape;976;p71"/>
          <p:cNvSpPr txBox="1"/>
          <p:nvPr/>
        </p:nvSpPr>
        <p:spPr>
          <a:xfrm>
            <a:off x="2509275" y="3307825"/>
            <a:ext cx="119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Node Update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977" name="Google Shape;977;p71"/>
          <p:cNvCxnSpPr>
            <a:stCxn id="974" idx="0"/>
            <a:endCxn id="972" idx="1"/>
          </p:cNvCxnSpPr>
          <p:nvPr/>
        </p:nvCxnSpPr>
        <p:spPr>
          <a:xfrm rot="-5400000">
            <a:off x="5187059" y="2944175"/>
            <a:ext cx="97500" cy="6906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Experiments</a:t>
            </a:r>
            <a:endParaRPr/>
          </a:p>
        </p:txBody>
      </p:sp>
      <p:sp>
        <p:nvSpPr>
          <p:cNvPr id="983" name="Google Shape;983;p72"/>
          <p:cNvSpPr txBox="1"/>
          <p:nvPr/>
        </p:nvSpPr>
        <p:spPr>
          <a:xfrm>
            <a:off x="311700" y="1386650"/>
            <a:ext cx="310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Wildlife monitoring 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84" name="Google Shape;984;p72"/>
          <p:cNvSpPr txBox="1"/>
          <p:nvPr/>
        </p:nvSpPr>
        <p:spPr>
          <a:xfrm>
            <a:off x="5755488" y="1386650"/>
            <a:ext cx="310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Traffic Light Control 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85" name="Google Shape;98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0728" y="2080704"/>
            <a:ext cx="2073675" cy="20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78" y="2225775"/>
            <a:ext cx="3474051" cy="14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/>
          <p:nvPr/>
        </p:nvSpPr>
        <p:spPr>
          <a:xfrm>
            <a:off x="4049900" y="4635500"/>
            <a:ext cx="40641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22" descr="a_t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263" y="1464475"/>
            <a:ext cx="229408" cy="1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 descr="s_{t+1}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875" y="3495288"/>
            <a:ext cx="416668" cy="19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 descr="r_{t+1}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8038" y="3878575"/>
            <a:ext cx="412338" cy="18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 descr="a_t = \pi(s_t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7975" y="2631250"/>
            <a:ext cx="741822" cy="1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 descr="s_{t+1} = T(s_t, a_t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8650" y="2552500"/>
            <a:ext cx="1133930" cy="17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 descr="r_{t+1} = R(s_t, a_t)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8650" y="2727825"/>
            <a:ext cx="1133930" cy="17998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/>
          <p:nvPr/>
        </p:nvSpPr>
        <p:spPr>
          <a:xfrm>
            <a:off x="1536375" y="4367375"/>
            <a:ext cx="56532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Lora"/>
                <a:ea typeface="Lora"/>
                <a:cs typeface="Lora"/>
                <a:sym typeface="Lora"/>
              </a:rPr>
              <a:t>Markov Decision Process (MDP): </a:t>
            </a:r>
            <a:endParaRPr sz="21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92" name="Google Shape;192;p22" descr="(\mathcal{S}, \mathcal{A}, T, R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6750" y="4476988"/>
            <a:ext cx="1358290" cy="31693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 txBox="1"/>
          <p:nvPr/>
        </p:nvSpPr>
        <p:spPr>
          <a:xfrm>
            <a:off x="5517425" y="4834175"/>
            <a:ext cx="6915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states</a:t>
            </a:r>
            <a:endParaRPr>
              <a:solidFill>
                <a:srgbClr val="3C78D8"/>
              </a:solidFill>
              <a:highlight>
                <a:srgbClr val="3C78D8"/>
              </a:highlight>
            </a:endParaRPr>
          </a:p>
        </p:txBody>
      </p:sp>
      <p:cxnSp>
        <p:nvCxnSpPr>
          <p:cNvPr id="194" name="Google Shape;194;p22"/>
          <p:cNvCxnSpPr/>
          <p:nvPr/>
        </p:nvCxnSpPr>
        <p:spPr>
          <a:xfrm>
            <a:off x="5845025" y="47264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95" name="Google Shape;195;p22"/>
          <p:cNvSpPr txBox="1"/>
          <p:nvPr/>
        </p:nvSpPr>
        <p:spPr>
          <a:xfrm>
            <a:off x="5894150" y="3964775"/>
            <a:ext cx="8706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actions</a:t>
            </a:r>
            <a:endParaRPr>
              <a:solidFill>
                <a:srgbClr val="3C78D8"/>
              </a:solidFill>
              <a:highlight>
                <a:srgbClr val="3C78D8"/>
              </a:highlight>
            </a:endParaRPr>
          </a:p>
        </p:txBody>
      </p:sp>
      <p:cxnSp>
        <p:nvCxnSpPr>
          <p:cNvPr id="196" name="Google Shape;196;p22"/>
          <p:cNvCxnSpPr/>
          <p:nvPr/>
        </p:nvCxnSpPr>
        <p:spPr>
          <a:xfrm>
            <a:off x="6177050" y="42815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97" name="Google Shape;197;p22"/>
          <p:cNvGrpSpPr/>
          <p:nvPr/>
        </p:nvGrpSpPr>
        <p:grpSpPr>
          <a:xfrm>
            <a:off x="2379318" y="1694610"/>
            <a:ext cx="5183108" cy="2136925"/>
            <a:chOff x="2379318" y="1618410"/>
            <a:chExt cx="5183108" cy="2136925"/>
          </a:xfrm>
        </p:grpSpPr>
        <p:grpSp>
          <p:nvGrpSpPr>
            <p:cNvPr id="198" name="Google Shape;198;p22"/>
            <p:cNvGrpSpPr/>
            <p:nvPr/>
          </p:nvGrpSpPr>
          <p:grpSpPr>
            <a:xfrm>
              <a:off x="2379318" y="2089908"/>
              <a:ext cx="397929" cy="1207217"/>
              <a:chOff x="1150550" y="1714500"/>
              <a:chExt cx="480300" cy="997700"/>
            </a:xfrm>
          </p:grpSpPr>
          <p:sp>
            <p:nvSpPr>
              <p:cNvPr id="199" name="Google Shape;199;p22"/>
              <p:cNvSpPr/>
              <p:nvPr/>
            </p:nvSpPr>
            <p:spPr>
              <a:xfrm>
                <a:off x="1150550" y="2002725"/>
                <a:ext cx="480300" cy="3768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2"/>
              <p:cNvSpPr/>
              <p:nvPr/>
            </p:nvSpPr>
            <p:spPr>
              <a:xfrm>
                <a:off x="14752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2"/>
              <p:cNvSpPr/>
              <p:nvPr/>
            </p:nvSpPr>
            <p:spPr>
              <a:xfrm>
                <a:off x="13228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2"/>
              <p:cNvSpPr/>
              <p:nvPr/>
            </p:nvSpPr>
            <p:spPr>
              <a:xfrm>
                <a:off x="1322825" y="1714500"/>
                <a:ext cx="152400" cy="1215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03" name="Google Shape;203;p22"/>
              <p:cNvCxnSpPr>
                <a:stCxn id="202" idx="4"/>
                <a:endCxn id="199" idx="0"/>
              </p:cNvCxnSpPr>
              <p:nvPr/>
            </p:nvCxnSpPr>
            <p:spPr>
              <a:xfrm flipH="1">
                <a:off x="1390625" y="1836000"/>
                <a:ext cx="8400" cy="166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4" name="Google Shape;204;p22"/>
              <p:cNvSpPr/>
              <p:nvPr/>
            </p:nvSpPr>
            <p:spPr>
              <a:xfrm>
                <a:off x="1234150" y="2387000"/>
                <a:ext cx="322500" cy="3252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05" name="Google Shape;205;p2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76425" y="2106335"/>
              <a:ext cx="2286001" cy="1210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206;p22"/>
            <p:cNvSpPr/>
            <p:nvPr/>
          </p:nvSpPr>
          <p:spPr>
            <a:xfrm>
              <a:off x="2734325" y="16184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07" name="Google Shape;207;p22"/>
            <p:cNvSpPr/>
            <p:nvPr/>
          </p:nvSpPr>
          <p:spPr>
            <a:xfrm rot="10800000">
              <a:off x="2734325" y="33710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208" name="Google Shape;20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What is Reinforcement Learning?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Evaluation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92" name="Google Shape;992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Lora"/>
                <a:ea typeface="Lora"/>
                <a:cs typeface="Lora"/>
                <a:sym typeface="Lora"/>
              </a:rPr>
              <a:t>M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>
                <a:latin typeface="Lora"/>
                <a:ea typeface="Lora"/>
                <a:cs typeface="Lora"/>
                <a:sym typeface="Lora"/>
              </a:rPr>
              <a:t>Multi-agent MDP Homomorphic Networks: improved data efficiency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700">
                <a:latin typeface="Lora"/>
                <a:ea typeface="Lora"/>
                <a:cs typeface="Lora"/>
                <a:sym typeface="Lora"/>
              </a:rPr>
              <a:t>Symmetry by equivariance improves over symmetry by augmentation</a:t>
            </a: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93" name="Google Shape;99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00" y="1208246"/>
            <a:ext cx="5143499" cy="199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7915" y="1250875"/>
            <a:ext cx="2961328" cy="1911230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73"/>
          <p:cNvSpPr txBox="1"/>
          <p:nvPr/>
        </p:nvSpPr>
        <p:spPr>
          <a:xfrm>
            <a:off x="311700" y="536875"/>
            <a:ext cx="310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Wildlife monitoring (↑)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(grid world coordination)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96" name="Google Shape;996;p73"/>
          <p:cNvSpPr txBox="1"/>
          <p:nvPr/>
        </p:nvSpPr>
        <p:spPr>
          <a:xfrm>
            <a:off x="5907888" y="536875"/>
            <a:ext cx="310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Traffic Light Control (↓)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(coordination, congestion)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Conclusion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02" name="Google Shape;1002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Lora"/>
                <a:ea typeface="Lora"/>
                <a:cs typeface="Lora"/>
                <a:sym typeface="Lora"/>
              </a:rPr>
              <a:t>Global symmetry equivariance with only local communication &amp; local computation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>
                <a:latin typeface="Lora"/>
                <a:ea typeface="Lora"/>
                <a:cs typeface="Lora"/>
                <a:sym typeface="Lora"/>
              </a:rPr>
              <a:t>Including symmetry information helps with data efficiency, especially equivariance</a:t>
            </a: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003" name="Google Shape;100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9462" y="2571738"/>
            <a:ext cx="2572826" cy="2243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E43C5-D45A-3245-D382-0704130F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Further Reading</a:t>
            </a:r>
            <a:endParaRPr lang="en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4C15F-C9E6-F95E-3715-831734A21E55}"/>
              </a:ext>
            </a:extLst>
          </p:cNvPr>
          <p:cNvSpPr txBox="1"/>
          <p:nvPr/>
        </p:nvSpPr>
        <p:spPr>
          <a:xfrm>
            <a:off x="2517341" y="3862557"/>
            <a:ext cx="598757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Defines functionally homogeneous policies in Multi-Agent MDPs.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-&gt; Permutation symmetries between homogeneous agents.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Discusses symmetries in single-agent MDPs.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66722DA-D948-807D-0E00-DE93FA688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306" y="1130267"/>
            <a:ext cx="381742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999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E43C5-D45A-3245-D382-0704130F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Further Reading</a:t>
            </a:r>
            <a:endParaRPr lang="en-NL" dirty="0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44E0ED74-43F0-D606-F33B-C669C912B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84" y="1017725"/>
            <a:ext cx="3478154" cy="28800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452A047-F59D-9ED0-DD29-B3A1F62A0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17" y="1259058"/>
            <a:ext cx="4201841" cy="18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64C15F-C9E6-F95E-3715-831734A21E55}"/>
              </a:ext>
            </a:extLst>
          </p:cNvPr>
          <p:cNvSpPr txBox="1"/>
          <p:nvPr/>
        </p:nvSpPr>
        <p:spPr>
          <a:xfrm>
            <a:off x="456424" y="4021367"/>
            <a:ext cx="59875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Permutation symmetries: common inductive bias for multi-agent systems.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This work makes the critic permutation invariant to speed up learning.</a:t>
            </a:r>
          </a:p>
        </p:txBody>
      </p:sp>
    </p:spTree>
    <p:extLst>
      <p:ext uri="{BB962C8B-B14F-4D97-AF65-F5344CB8AC3E}">
        <p14:creationId xmlns:p14="http://schemas.microsoft.com/office/powerpoint/2010/main" val="4405230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A5F60-EA22-D4B1-C10A-D379FF01A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Further Reading</a:t>
            </a:r>
            <a:endParaRPr lang="en-NL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ECE0327-F067-2E39-F1D1-C44E8C5DE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175" y="1216855"/>
            <a:ext cx="3876269" cy="28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7AD30-C035-4722-CC6B-6EF7B2C7CAA2}"/>
              </a:ext>
            </a:extLst>
          </p:cNvPr>
          <p:cNvSpPr txBox="1"/>
          <p:nvPr/>
        </p:nvSpPr>
        <p:spPr>
          <a:xfrm>
            <a:off x="456424" y="3772765"/>
            <a:ext cx="598757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Exploit symmetries for improved zero-shot coordination.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Zero-shot coordination: work together without joint training or communication</a:t>
            </a:r>
          </a:p>
        </p:txBody>
      </p: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6F195C0B-BFB8-F9C0-F1BE-9144A07DB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245" y="1216855"/>
            <a:ext cx="281918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796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</a:rPr>
              <a:t>Takeaway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15" name="Google Shape;1015;p76"/>
          <p:cNvSpPr txBox="1">
            <a:spLocks noGrp="1"/>
          </p:cNvSpPr>
          <p:nvPr>
            <p:ph type="body" idx="1"/>
          </p:nvPr>
        </p:nvSpPr>
        <p:spPr>
          <a:xfrm>
            <a:off x="276850" y="1068850"/>
            <a:ext cx="91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latin typeface="Lora"/>
                <a:ea typeface="Lora"/>
                <a:cs typeface="Lora"/>
                <a:sym typeface="Lora"/>
              </a:rPr>
              <a:t>MDP homomorphic networks: </a:t>
            </a:r>
            <a:r>
              <a:rPr lang="en-GB" sz="1600" b="1" dirty="0">
                <a:latin typeface="Lora"/>
                <a:ea typeface="Lora"/>
                <a:cs typeface="Lora"/>
                <a:sym typeface="Lora"/>
              </a:rPr>
              <a:t>fewer interactions </a:t>
            </a:r>
            <a:r>
              <a:rPr lang="en-GB" sz="1600" dirty="0">
                <a:latin typeface="Lora"/>
                <a:ea typeface="Lora"/>
                <a:cs typeface="Lora"/>
                <a:sym typeface="Lora"/>
              </a:rPr>
              <a:t>needed </a:t>
            </a: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latin typeface="Lora"/>
                <a:ea typeface="Lora"/>
                <a:cs typeface="Lora"/>
                <a:sym typeface="Lora"/>
              </a:rPr>
              <a:t>Applicable in </a:t>
            </a:r>
            <a:r>
              <a:rPr lang="en-GB" sz="1600" b="1" dirty="0">
                <a:latin typeface="Lora"/>
                <a:ea typeface="Lora"/>
                <a:cs typeface="Lora"/>
                <a:sym typeface="Lora"/>
              </a:rPr>
              <a:t>single</a:t>
            </a:r>
            <a:r>
              <a:rPr lang="en-GB" sz="1600" dirty="0">
                <a:latin typeface="Lora"/>
                <a:ea typeface="Lora"/>
                <a:cs typeface="Lora"/>
                <a:sym typeface="Lora"/>
              </a:rPr>
              <a:t> and </a:t>
            </a:r>
            <a:r>
              <a:rPr lang="en-GB" sz="1600" b="1" dirty="0">
                <a:latin typeface="Lora"/>
                <a:ea typeface="Lora"/>
                <a:cs typeface="Lora"/>
                <a:sym typeface="Lora"/>
              </a:rPr>
              <a:t>multi</a:t>
            </a:r>
            <a:r>
              <a:rPr lang="en-GB" sz="1600" dirty="0">
                <a:latin typeface="Lora"/>
                <a:ea typeface="Lora"/>
                <a:cs typeface="Lora"/>
                <a:sym typeface="Lora"/>
              </a:rPr>
              <a:t> agent settings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GB" sz="1600" dirty="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00" dirty="0"/>
              <a:t>Symmetrizer: </a:t>
            </a:r>
            <a:r>
              <a:rPr lang="en-GB" sz="1600" b="1" dirty="0"/>
              <a:t>automatically</a:t>
            </a:r>
            <a:r>
              <a:rPr lang="en-GB" sz="1600" dirty="0"/>
              <a:t> construct equivariant network weights.</a:t>
            </a: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GB" sz="1600" dirty="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00" b="1" dirty="0"/>
              <a:t>Promising</a:t>
            </a:r>
            <a:r>
              <a:rPr lang="en-GB" sz="1600" dirty="0"/>
              <a:t> for robotics, chemistry.</a:t>
            </a:r>
          </a:p>
          <a:p>
            <a:pPr marL="457200" lvl="0" indent="45720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400" dirty="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Challenges Ahead</a:t>
            </a:r>
            <a:endParaRPr/>
          </a:p>
        </p:txBody>
      </p:sp>
      <p:sp>
        <p:nvSpPr>
          <p:cNvPr id="1027" name="Google Shape;1027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50" dirty="0"/>
              <a:t>Symmetries in </a:t>
            </a:r>
            <a:r>
              <a:rPr lang="en-GB" sz="1650" b="1" dirty="0"/>
              <a:t>factored </a:t>
            </a:r>
            <a:r>
              <a:rPr lang="en-GB" sz="1650" dirty="0"/>
              <a:t>MDPs, or under </a:t>
            </a:r>
            <a:r>
              <a:rPr lang="en-GB" sz="1650" b="1" dirty="0"/>
              <a:t>partial observability</a:t>
            </a:r>
            <a:endParaRPr sz="1650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b="1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50" b="1" dirty="0"/>
              <a:t>Learning</a:t>
            </a:r>
            <a:r>
              <a:rPr lang="en-GB" sz="1650" dirty="0"/>
              <a:t> symmetries </a:t>
            </a:r>
            <a:endParaRPr sz="1650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b="1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650" dirty="0"/>
              <a:t>Exploiting </a:t>
            </a:r>
            <a:r>
              <a:rPr lang="en-GB" sz="1650" b="1" dirty="0"/>
              <a:t>approximate</a:t>
            </a:r>
            <a:r>
              <a:rPr lang="en-GB" sz="1650" dirty="0"/>
              <a:t> symmetries, and </a:t>
            </a:r>
            <a:r>
              <a:rPr lang="en-GB" sz="1650" b="1" dirty="0"/>
              <a:t>partial</a:t>
            </a:r>
            <a:r>
              <a:rPr lang="en-GB" sz="1650" dirty="0"/>
              <a:t> symmetries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322241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EBD5-7D32-301B-C43A-1A517983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Further Reading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F3447A-C86A-DBFF-5753-6500B3B8E007}"/>
              </a:ext>
            </a:extLst>
          </p:cNvPr>
          <p:cNvSpPr txBox="1"/>
          <p:nvPr/>
        </p:nvSpPr>
        <p:spPr>
          <a:xfrm>
            <a:off x="487928" y="2623973"/>
            <a:ext cx="5987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Learn object-oriented MDPs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F8F3C5D-1E67-B8B2-D8E5-25EF24982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633" y="1131750"/>
            <a:ext cx="3415221" cy="2880000"/>
          </a:xfrm>
          <a:prstGeom prst="rect">
            <a:avLst/>
          </a:prstGeom>
        </p:spPr>
      </p:pic>
      <p:pic>
        <p:nvPicPr>
          <p:cNvPr id="6" name="Google Shape;1128;p86">
            <a:extLst>
              <a:ext uri="{FF2B5EF4-FFF2-40B4-BE49-F238E27FC236}">
                <a16:creationId xmlns:a16="http://schemas.microsoft.com/office/drawing/2014/main" id="{88C4603F-C8EE-3333-19BC-04FFAFFF1EC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2062" y="3919499"/>
            <a:ext cx="4239876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44860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EBD5-7D32-301B-C43A-1A517983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Further Reading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F3447A-C86A-DBFF-5753-6500B3B8E007}"/>
              </a:ext>
            </a:extLst>
          </p:cNvPr>
          <p:cNvSpPr txBox="1"/>
          <p:nvPr/>
        </p:nvSpPr>
        <p:spPr>
          <a:xfrm>
            <a:off x="3451845" y="4178272"/>
            <a:ext cx="5987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Equivariance + Object-oriented MDPs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CBEEC7C-1894-15F5-8850-DC1BBD801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374" y="1017725"/>
            <a:ext cx="398325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3105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EBD5-7D32-301B-C43A-1A517983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Further Reading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F3447A-C86A-DBFF-5753-6500B3B8E007}"/>
              </a:ext>
            </a:extLst>
          </p:cNvPr>
          <p:cNvSpPr txBox="1"/>
          <p:nvPr/>
        </p:nvSpPr>
        <p:spPr>
          <a:xfrm>
            <a:off x="3451845" y="4178272"/>
            <a:ext cx="5987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Symmetries over trajectories.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6FA8039-DD5A-038C-70B5-6D139B725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865" y="1131750"/>
            <a:ext cx="387626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7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 txBox="1"/>
          <p:nvPr/>
        </p:nvSpPr>
        <p:spPr>
          <a:xfrm>
            <a:off x="4049900" y="4635500"/>
            <a:ext cx="40641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23" descr="a_t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263" y="1464475"/>
            <a:ext cx="229408" cy="1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 descr="s_{t+1}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875" y="3495288"/>
            <a:ext cx="416668" cy="19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 descr="r_{t+1}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8038" y="3878575"/>
            <a:ext cx="412338" cy="18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 descr="a_t = \pi(s_t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7975" y="2631250"/>
            <a:ext cx="741822" cy="1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 descr="s_{t+1} = T(s_t, a_t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8650" y="2552500"/>
            <a:ext cx="1133930" cy="17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3" descr="r_{t+1} = R(s_t, a_t)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8650" y="2727825"/>
            <a:ext cx="1133930" cy="17998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3"/>
          <p:cNvSpPr txBox="1"/>
          <p:nvPr/>
        </p:nvSpPr>
        <p:spPr>
          <a:xfrm>
            <a:off x="1536375" y="4367375"/>
            <a:ext cx="56532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Lora"/>
                <a:ea typeface="Lora"/>
                <a:cs typeface="Lora"/>
                <a:sym typeface="Lora"/>
              </a:rPr>
              <a:t>Markov Decision Process (MDP): </a:t>
            </a:r>
            <a:endParaRPr sz="21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21" name="Google Shape;221;p23" descr="(\mathcal{S}, \mathcal{A}, T, R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6750" y="4476988"/>
            <a:ext cx="1358290" cy="31693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5517425" y="4834175"/>
            <a:ext cx="6915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states</a:t>
            </a:r>
            <a:endParaRPr>
              <a:solidFill>
                <a:srgbClr val="3C78D8"/>
              </a:solidFill>
              <a:highlight>
                <a:srgbClr val="3C78D8"/>
              </a:highlight>
            </a:endParaRPr>
          </a:p>
        </p:txBody>
      </p:sp>
      <p:cxnSp>
        <p:nvCxnSpPr>
          <p:cNvPr id="223" name="Google Shape;223;p23"/>
          <p:cNvCxnSpPr/>
          <p:nvPr/>
        </p:nvCxnSpPr>
        <p:spPr>
          <a:xfrm>
            <a:off x="5845025" y="47264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24" name="Google Shape;224;p23"/>
          <p:cNvSpPr txBox="1"/>
          <p:nvPr/>
        </p:nvSpPr>
        <p:spPr>
          <a:xfrm>
            <a:off x="5894150" y="3964775"/>
            <a:ext cx="8706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actions</a:t>
            </a:r>
            <a:endParaRPr>
              <a:solidFill>
                <a:srgbClr val="3C78D8"/>
              </a:solidFill>
              <a:highlight>
                <a:srgbClr val="3C78D8"/>
              </a:highlight>
            </a:endParaRPr>
          </a:p>
        </p:txBody>
      </p:sp>
      <p:cxnSp>
        <p:nvCxnSpPr>
          <p:cNvPr id="225" name="Google Shape;225;p23"/>
          <p:cNvCxnSpPr/>
          <p:nvPr/>
        </p:nvCxnSpPr>
        <p:spPr>
          <a:xfrm>
            <a:off x="6177050" y="42815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" name="Google Shape;226;p23"/>
          <p:cNvSpPr txBox="1"/>
          <p:nvPr/>
        </p:nvSpPr>
        <p:spPr>
          <a:xfrm>
            <a:off x="6244150" y="4834175"/>
            <a:ext cx="17499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transition function</a:t>
            </a:r>
            <a:endParaRPr>
              <a:solidFill>
                <a:srgbClr val="3C78D8"/>
              </a:solidFill>
            </a:endParaRPr>
          </a:p>
        </p:txBody>
      </p:sp>
      <p:cxnSp>
        <p:nvCxnSpPr>
          <p:cNvPr id="227" name="Google Shape;227;p23"/>
          <p:cNvCxnSpPr/>
          <p:nvPr/>
        </p:nvCxnSpPr>
        <p:spPr>
          <a:xfrm>
            <a:off x="6505425" y="47264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triangle" w="med" len="med"/>
            <a:tailEnd type="none" w="med" len="med"/>
          </a:ln>
        </p:spPr>
      </p:cxnSp>
      <p:grpSp>
        <p:nvGrpSpPr>
          <p:cNvPr id="228" name="Google Shape;228;p23"/>
          <p:cNvGrpSpPr/>
          <p:nvPr/>
        </p:nvGrpSpPr>
        <p:grpSpPr>
          <a:xfrm>
            <a:off x="2379318" y="1694610"/>
            <a:ext cx="5183108" cy="2136925"/>
            <a:chOff x="2379318" y="1618410"/>
            <a:chExt cx="5183108" cy="2136925"/>
          </a:xfrm>
        </p:grpSpPr>
        <p:grpSp>
          <p:nvGrpSpPr>
            <p:cNvPr id="229" name="Google Shape;229;p23"/>
            <p:cNvGrpSpPr/>
            <p:nvPr/>
          </p:nvGrpSpPr>
          <p:grpSpPr>
            <a:xfrm>
              <a:off x="2379318" y="2089908"/>
              <a:ext cx="397929" cy="1207217"/>
              <a:chOff x="1150550" y="1714500"/>
              <a:chExt cx="480300" cy="997700"/>
            </a:xfrm>
          </p:grpSpPr>
          <p:sp>
            <p:nvSpPr>
              <p:cNvPr id="230" name="Google Shape;230;p23"/>
              <p:cNvSpPr/>
              <p:nvPr/>
            </p:nvSpPr>
            <p:spPr>
              <a:xfrm>
                <a:off x="1150550" y="2002725"/>
                <a:ext cx="480300" cy="3768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>
                <a:off x="14752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>
                <a:off x="13228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>
                <a:off x="1322825" y="1714500"/>
                <a:ext cx="152400" cy="1215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34" name="Google Shape;234;p23"/>
              <p:cNvCxnSpPr>
                <a:stCxn id="233" idx="4"/>
                <a:endCxn id="230" idx="0"/>
              </p:cNvCxnSpPr>
              <p:nvPr/>
            </p:nvCxnSpPr>
            <p:spPr>
              <a:xfrm flipH="1">
                <a:off x="1390625" y="1836000"/>
                <a:ext cx="8400" cy="166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35" name="Google Shape;235;p23"/>
              <p:cNvSpPr/>
              <p:nvPr/>
            </p:nvSpPr>
            <p:spPr>
              <a:xfrm>
                <a:off x="1234150" y="2387000"/>
                <a:ext cx="322500" cy="3252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36" name="Google Shape;236;p2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76425" y="2106335"/>
              <a:ext cx="2286001" cy="1210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23"/>
            <p:cNvSpPr/>
            <p:nvPr/>
          </p:nvSpPr>
          <p:spPr>
            <a:xfrm>
              <a:off x="2734325" y="16184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38" name="Google Shape;238;p23"/>
            <p:cNvSpPr/>
            <p:nvPr/>
          </p:nvSpPr>
          <p:spPr>
            <a:xfrm rot="10800000">
              <a:off x="2734325" y="33710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239" name="Google Shape;23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What is Reinforcement Learning?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EBD5-7D32-301B-C43A-1A517983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Further Reading</a:t>
            </a:r>
            <a:endParaRPr lang="en-NL" dirty="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D90F9ED-C474-E860-4793-8F9D13410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178" y="935703"/>
            <a:ext cx="4654345" cy="28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F3447A-C86A-DBFF-5753-6500B3B8E007}"/>
              </a:ext>
            </a:extLst>
          </p:cNvPr>
          <p:cNvSpPr txBox="1"/>
          <p:nvPr/>
        </p:nvSpPr>
        <p:spPr>
          <a:xfrm>
            <a:off x="3466024" y="4207797"/>
            <a:ext cx="59875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Koopman theory to obtain symmetries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(+rediscover our notion of action-equivariance)</a:t>
            </a:r>
          </a:p>
        </p:txBody>
      </p:sp>
    </p:spTree>
    <p:extLst>
      <p:ext uri="{BB962C8B-B14F-4D97-AF65-F5344CB8AC3E}">
        <p14:creationId xmlns:p14="http://schemas.microsoft.com/office/powerpoint/2010/main" val="16222699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EBD5-7D32-301B-C43A-1A517983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Further Reading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F3447A-C86A-DBFF-5753-6500B3B8E007}"/>
              </a:ext>
            </a:extLst>
          </p:cNvPr>
          <p:cNvSpPr txBox="1"/>
          <p:nvPr/>
        </p:nvSpPr>
        <p:spPr>
          <a:xfrm>
            <a:off x="2551624" y="4026325"/>
            <a:ext cx="5987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Soft priors instead of hard architecture constraints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0082DE9F-8CEF-05E4-6047-9408B9ED5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849" y="1131750"/>
            <a:ext cx="354630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706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Challenges Ahead</a:t>
            </a:r>
            <a:endParaRPr/>
          </a:p>
        </p:txBody>
      </p:sp>
      <p:sp>
        <p:nvSpPr>
          <p:cNvPr id="1027" name="Google Shape;1027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50" dirty="0"/>
              <a:t>Symmetries in </a:t>
            </a:r>
            <a:r>
              <a:rPr lang="en-GB" sz="1650" b="1" dirty="0"/>
              <a:t>factored </a:t>
            </a:r>
            <a:r>
              <a:rPr lang="en-GB" sz="1650" dirty="0"/>
              <a:t>MDPs, or under </a:t>
            </a:r>
            <a:r>
              <a:rPr lang="en-GB" sz="1650" b="1" dirty="0"/>
              <a:t>partial observability</a:t>
            </a:r>
            <a:endParaRPr sz="1650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b="1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50" b="1" dirty="0"/>
              <a:t>Learning</a:t>
            </a:r>
            <a:r>
              <a:rPr lang="en-GB" sz="1650" dirty="0"/>
              <a:t> symmetries </a:t>
            </a:r>
            <a:endParaRPr sz="1650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b="1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650" dirty="0"/>
              <a:t>Exploiting </a:t>
            </a:r>
            <a:r>
              <a:rPr lang="en-GB" sz="1650" b="1" dirty="0"/>
              <a:t>approximate</a:t>
            </a:r>
            <a:r>
              <a:rPr lang="en-GB" sz="1650" dirty="0"/>
              <a:t> symmetries, and </a:t>
            </a:r>
            <a:r>
              <a:rPr lang="en-GB" sz="1650" b="1" dirty="0"/>
              <a:t>partial</a:t>
            </a:r>
            <a:r>
              <a:rPr lang="en-GB" sz="1650" dirty="0"/>
              <a:t> symmetries</a:t>
            </a:r>
            <a:endParaRPr dirty="0"/>
          </a:p>
        </p:txBody>
      </p: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74EF89E8-BACF-9BCA-341A-FC4009BA0164}"/>
              </a:ext>
            </a:extLst>
          </p:cNvPr>
          <p:cNvSpPr txBox="1"/>
          <p:nvPr/>
        </p:nvSpPr>
        <p:spPr>
          <a:xfrm>
            <a:off x="3530528" y="3346025"/>
            <a:ext cx="2793000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Find me online: </a:t>
            </a:r>
            <a:endParaRPr sz="13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📧  evanderpol</a:t>
            </a:r>
            <a:r>
              <a:rPr lang="en-GB" sz="1300" u="sng" dirty="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@microsoft.com</a:t>
            </a: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            </a:t>
            </a:r>
            <a:endParaRPr sz="13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      @ElisevanderPol     </a:t>
            </a:r>
            <a:endParaRPr sz="13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🌐  elisevanderpol.nl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" name="Google Shape;86;p16">
            <a:extLst>
              <a:ext uri="{FF2B5EF4-FFF2-40B4-BE49-F238E27FC236}">
                <a16:creationId xmlns:a16="http://schemas.microsoft.com/office/drawing/2014/main" id="{C07E80A0-548A-47CB-68D0-F62ECB35F79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7047" y="4163757"/>
            <a:ext cx="228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Distributable Symmetries</a:t>
            </a:r>
            <a:endParaRPr/>
          </a:p>
        </p:txBody>
      </p:sp>
      <p:pic>
        <p:nvPicPr>
          <p:cNvPr id="1039" name="Google Shape;1039;p79"/>
          <p:cNvPicPr preferRelativeResize="0"/>
          <p:nvPr/>
        </p:nvPicPr>
        <p:blipFill rotWithShape="1">
          <a:blip r:embed="rId3">
            <a:alphaModFix/>
          </a:blip>
          <a:srcRect b="22928"/>
          <a:stretch/>
        </p:blipFill>
        <p:spPr>
          <a:xfrm>
            <a:off x="659313" y="1904350"/>
            <a:ext cx="7825377" cy="21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200"/>
              <a:t>         turns      into an equivariant matrix</a:t>
            </a:r>
            <a:endParaRPr sz="22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200"/>
              <a:t>Use           to find basis for equivariant subspace.</a:t>
            </a:r>
            <a:endParaRPr sz="2200"/>
          </a:p>
        </p:txBody>
      </p:sp>
      <p:pic>
        <p:nvPicPr>
          <p:cNvPr id="1045" name="Google Shape;104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6750" y="986975"/>
            <a:ext cx="3950494" cy="116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1825" y="3487438"/>
            <a:ext cx="2700338" cy="1345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</a:rPr>
              <a:t>Symmetrizer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1048" name="Google Shape;1048;p80" descr="S(\mathbf{W}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304150"/>
            <a:ext cx="695890" cy="32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80" descr="\mathbf{W}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9750" y="2304150"/>
            <a:ext cx="307584" cy="23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80" descr="S(\mathbf{W}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0450" y="2819800"/>
            <a:ext cx="695890" cy="3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Plannable Approximations to MDP Homomorphisms: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Equivariance under Actions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56" name="Google Shape;1056;p8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(van der Pol, Kipf, Oliehoek &amp; Welling, AAMAS, 2020)</a:t>
            </a:r>
            <a:endParaRPr sz="120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Main insight: equivariance under actions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    → Enforce Action-Equivariance constraints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Network becomes structure-preserving map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    → MDP Homomorphism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057" name="Google Shape;105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3262" y="1779713"/>
            <a:ext cx="2762566" cy="290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Approach - use principle of MDP homomorphism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63" name="Google Shape;1063;p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Lora"/>
                <a:ea typeface="Lora"/>
                <a:cs typeface="Lora"/>
                <a:sym typeface="Lora"/>
              </a:rPr>
              <a:t>MDP-homomorphism constraints for action-equivariance</a:t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latin typeface="Lora"/>
                <a:ea typeface="Lora"/>
                <a:cs typeface="Lora"/>
                <a:sym typeface="Lora"/>
              </a:rPr>
              <a:t>Prevent trivial solution with negative samples (contrastive loss, triplet loss)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064" name="Google Shape;1064;p82"/>
          <p:cNvGrpSpPr/>
          <p:nvPr/>
        </p:nvGrpSpPr>
        <p:grpSpPr>
          <a:xfrm>
            <a:off x="2317062" y="1555429"/>
            <a:ext cx="2486309" cy="2752184"/>
            <a:chOff x="930363" y="1964963"/>
            <a:chExt cx="2762566" cy="3057643"/>
          </a:xfrm>
        </p:grpSpPr>
        <p:pic>
          <p:nvPicPr>
            <p:cNvPr id="1065" name="Google Shape;1065;p8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0363" y="1964963"/>
              <a:ext cx="2762566" cy="2903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6" name="Google Shape;1066;p82" descr="\bar{R}(Z(s)) = R(s)" title="MathEquation,#00000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34325" y="4868175"/>
              <a:ext cx="776112" cy="1544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7" name="Google Shape;1067;p82"/>
          <p:cNvGrpSpPr/>
          <p:nvPr/>
        </p:nvGrpSpPr>
        <p:grpSpPr>
          <a:xfrm>
            <a:off x="5720513" y="1579705"/>
            <a:ext cx="1106424" cy="2504805"/>
            <a:chOff x="4535263" y="2049725"/>
            <a:chExt cx="1229360" cy="2780337"/>
          </a:xfrm>
        </p:grpSpPr>
        <p:cxnSp>
          <p:nvCxnSpPr>
            <p:cNvPr id="1068" name="Google Shape;1068;p82"/>
            <p:cNvCxnSpPr/>
            <p:nvPr/>
          </p:nvCxnSpPr>
          <p:spPr>
            <a:xfrm>
              <a:off x="5149900" y="3252600"/>
              <a:ext cx="0" cy="218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1069" name="Google Shape;1069;p82"/>
            <p:cNvGrpSpPr/>
            <p:nvPr/>
          </p:nvGrpSpPr>
          <p:grpSpPr>
            <a:xfrm>
              <a:off x="4535263" y="2049725"/>
              <a:ext cx="1229360" cy="2780337"/>
              <a:chOff x="4535263" y="2049725"/>
              <a:chExt cx="1229360" cy="2780337"/>
            </a:xfrm>
          </p:grpSpPr>
          <p:grpSp>
            <p:nvGrpSpPr>
              <p:cNvPr id="1070" name="Google Shape;1070;p82"/>
              <p:cNvGrpSpPr/>
              <p:nvPr/>
            </p:nvGrpSpPr>
            <p:grpSpPr>
              <a:xfrm>
                <a:off x="4677388" y="2236963"/>
                <a:ext cx="945002" cy="945002"/>
                <a:chOff x="5043275" y="2236963"/>
                <a:chExt cx="945002" cy="945002"/>
              </a:xfrm>
            </p:grpSpPr>
            <p:pic>
              <p:nvPicPr>
                <p:cNvPr id="1071" name="Google Shape;1071;p82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043275" y="2236963"/>
                  <a:ext cx="945002" cy="9450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72" name="Google Shape;1072;p82"/>
                <p:cNvSpPr/>
                <p:nvPr/>
              </p:nvSpPr>
              <p:spPr>
                <a:xfrm>
                  <a:off x="5512424" y="2879064"/>
                  <a:ext cx="132900" cy="132600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1073" name="Google Shape;1073;p82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5043287" y="2387331"/>
                  <a:ext cx="145764" cy="1536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074" name="Google Shape;1074;p82" descr="\bar{T}(Z(s), \bar{A}_s(a)) \not = Z(s_\neg)" title="MathEquation,#00000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535263" y="4675400"/>
                <a:ext cx="1229360" cy="15466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075" name="Google Shape;1075;p82"/>
              <p:cNvGrpSpPr/>
              <p:nvPr/>
            </p:nvGrpSpPr>
            <p:grpSpPr>
              <a:xfrm>
                <a:off x="4699838" y="3610338"/>
                <a:ext cx="900113" cy="926015"/>
                <a:chOff x="4699875" y="3642850"/>
                <a:chExt cx="900113" cy="926015"/>
              </a:xfrm>
            </p:grpSpPr>
            <p:pic>
              <p:nvPicPr>
                <p:cNvPr id="1076" name="Google Shape;1076;p82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4699875" y="3642850"/>
                  <a:ext cx="900113" cy="9260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7" name="Google Shape;1077;p82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5158800" y="4272850"/>
                  <a:ext cx="133548" cy="1402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8" name="Google Shape;1078;p82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>
                  <a:off x="4705200" y="3805200"/>
                  <a:ext cx="140225" cy="1562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079" name="Google Shape;1079;p82" descr="s_\neg" title="MathEquation,#000000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5072150" y="2049725"/>
                <a:ext cx="147734" cy="1108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080" name="Google Shape;1080;p82"/>
          <p:cNvCxnSpPr/>
          <p:nvPr/>
        </p:nvCxnSpPr>
        <p:spPr>
          <a:xfrm>
            <a:off x="4758328" y="3661073"/>
            <a:ext cx="795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Model evaluation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86" name="Google Shape;1086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Plan in latent MDP with Value Iteration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Evaluate found policy in original MDP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087" name="Google Shape;1087;p83"/>
          <p:cNvGrpSpPr/>
          <p:nvPr/>
        </p:nvGrpSpPr>
        <p:grpSpPr>
          <a:xfrm>
            <a:off x="844575" y="2132822"/>
            <a:ext cx="7454849" cy="2754000"/>
            <a:chOff x="823375" y="2146922"/>
            <a:chExt cx="7454849" cy="2754000"/>
          </a:xfrm>
        </p:grpSpPr>
        <p:pic>
          <p:nvPicPr>
            <p:cNvPr id="1088" name="Google Shape;1088;p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23375" y="2146922"/>
              <a:ext cx="6858003" cy="275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9" name="Google Shape;1089;p8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744800" y="4255863"/>
              <a:ext cx="533424" cy="533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0" name="Google Shape;1090;p8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761475" y="3383825"/>
              <a:ext cx="500063" cy="50006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1" name="Google Shape;1091;p83"/>
            <p:cNvGrpSpPr/>
            <p:nvPr/>
          </p:nvGrpSpPr>
          <p:grpSpPr>
            <a:xfrm>
              <a:off x="7761475" y="2603567"/>
              <a:ext cx="500063" cy="500051"/>
              <a:chOff x="4897438" y="378175"/>
              <a:chExt cx="1000125" cy="1028700"/>
            </a:xfrm>
          </p:grpSpPr>
          <p:pic>
            <p:nvPicPr>
              <p:cNvPr id="1092" name="Google Shape;1092;p8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897438" y="378175"/>
                <a:ext cx="1000125" cy="1028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93" name="Google Shape;1093;p83"/>
              <p:cNvSpPr/>
              <p:nvPr/>
            </p:nvSpPr>
            <p:spPr>
              <a:xfrm>
                <a:off x="5072950" y="536225"/>
                <a:ext cx="155400" cy="176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83"/>
              <p:cNvSpPr/>
              <p:nvPr/>
            </p:nvSpPr>
            <p:spPr>
              <a:xfrm>
                <a:off x="5072950" y="1076675"/>
                <a:ext cx="155400" cy="176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83"/>
              <p:cNvSpPr/>
              <p:nvPr/>
            </p:nvSpPr>
            <p:spPr>
              <a:xfrm>
                <a:off x="5568250" y="536225"/>
                <a:ext cx="155400" cy="176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83"/>
              <p:cNvSpPr/>
              <p:nvPr/>
            </p:nvSpPr>
            <p:spPr>
              <a:xfrm>
                <a:off x="5568250" y="1076675"/>
                <a:ext cx="155400" cy="176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Plannable MDP Homomorphisms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02" name="Google Shape;1102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Trains in much fewer epochs than reconstruction baselines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CartPole-v0 in 100 trajectories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Able to generalize over objects &amp; goals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103" name="Google Shape;1103;p84"/>
          <p:cNvGrpSpPr/>
          <p:nvPr/>
        </p:nvGrpSpPr>
        <p:grpSpPr>
          <a:xfrm>
            <a:off x="570475" y="3132639"/>
            <a:ext cx="5730000" cy="1895586"/>
            <a:chOff x="592650" y="3027614"/>
            <a:chExt cx="5730000" cy="1895586"/>
          </a:xfrm>
        </p:grpSpPr>
        <p:pic>
          <p:nvPicPr>
            <p:cNvPr id="1104" name="Google Shape;1104;p8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2650" y="3027614"/>
              <a:ext cx="5486402" cy="15292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5" name="Google Shape;1105;p84"/>
            <p:cNvSpPr txBox="1"/>
            <p:nvPr/>
          </p:nvSpPr>
          <p:spPr>
            <a:xfrm>
              <a:off x="592650" y="4598600"/>
              <a:ext cx="57300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Source Sans Pro"/>
                  <a:ea typeface="Source Sans Pro"/>
                  <a:cs typeface="Source Sans Pro"/>
                  <a:sym typeface="Source Sans Pro"/>
                </a:rPr>
                <a:t>Abstract MDP. Nodes: abstract states, edges: abstract transitions, color: predicted value.</a:t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1106" name="Google Shape;1106;p84"/>
          <p:cNvPicPr preferRelativeResize="0"/>
          <p:nvPr/>
        </p:nvPicPr>
        <p:blipFill rotWithShape="1">
          <a:blip r:embed="rId4">
            <a:alphaModFix/>
          </a:blip>
          <a:srcRect r="4095"/>
          <a:stretch/>
        </p:blipFill>
        <p:spPr>
          <a:xfrm>
            <a:off x="6300600" y="2909700"/>
            <a:ext cx="2349175" cy="17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84"/>
          <p:cNvSpPr txBox="1"/>
          <p:nvPr/>
        </p:nvSpPr>
        <p:spPr>
          <a:xfrm>
            <a:off x="6658063" y="4674800"/>
            <a:ext cx="19917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Source Sans Pro"/>
                <a:ea typeface="Source Sans Pro"/>
                <a:cs typeface="Source Sans Pro"/>
                <a:sym typeface="Source Sans Pro"/>
              </a:rPr>
              <a:t>Plan performance per epoch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08" name="Google Shape;1108;p84"/>
          <p:cNvPicPr preferRelativeResize="0"/>
          <p:nvPr/>
        </p:nvPicPr>
        <p:blipFill rotWithShape="1">
          <a:blip r:embed="rId5">
            <a:alphaModFix/>
          </a:blip>
          <a:srcRect l="7002" b="7501"/>
          <a:stretch/>
        </p:blipFill>
        <p:spPr>
          <a:xfrm>
            <a:off x="7411544" y="874258"/>
            <a:ext cx="1459912" cy="1420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84"/>
          <p:cNvSpPr txBox="1"/>
          <p:nvPr/>
        </p:nvSpPr>
        <p:spPr>
          <a:xfrm>
            <a:off x="7165150" y="2347500"/>
            <a:ext cx="19527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Task: deliver key to corner</a:t>
            </a:r>
            <a:endParaRPr sz="12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 txBox="1"/>
          <p:nvPr/>
        </p:nvSpPr>
        <p:spPr>
          <a:xfrm>
            <a:off x="4049900" y="4635500"/>
            <a:ext cx="40641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24" descr="a_t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263" y="1464475"/>
            <a:ext cx="229408" cy="1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4" descr="s_{t+1}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875" y="3495288"/>
            <a:ext cx="416668" cy="19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 descr="r_{t+1}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8038" y="3878575"/>
            <a:ext cx="412338" cy="18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 descr="a_t = \pi(s_t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7975" y="2631250"/>
            <a:ext cx="741822" cy="1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 descr="s_{t+1} = T(s_t, a_t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8650" y="2552500"/>
            <a:ext cx="1133930" cy="17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4" descr="r_{t+1} = R(s_t, a_t)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8650" y="2727825"/>
            <a:ext cx="1133930" cy="17998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4"/>
          <p:cNvSpPr txBox="1"/>
          <p:nvPr/>
        </p:nvSpPr>
        <p:spPr>
          <a:xfrm>
            <a:off x="1536375" y="4367375"/>
            <a:ext cx="56532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Lora"/>
                <a:ea typeface="Lora"/>
                <a:cs typeface="Lora"/>
                <a:sym typeface="Lora"/>
              </a:rPr>
              <a:t>Markov Decision Process (MDP): </a:t>
            </a:r>
            <a:endParaRPr sz="21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52" name="Google Shape;252;p24" descr="(\mathcal{S}, \mathcal{A}, T, R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6750" y="4476988"/>
            <a:ext cx="1358290" cy="31693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4"/>
          <p:cNvSpPr txBox="1"/>
          <p:nvPr/>
        </p:nvSpPr>
        <p:spPr>
          <a:xfrm>
            <a:off x="5517425" y="4834175"/>
            <a:ext cx="6915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states</a:t>
            </a:r>
            <a:endParaRPr>
              <a:solidFill>
                <a:srgbClr val="3C78D8"/>
              </a:solidFill>
              <a:highlight>
                <a:srgbClr val="3C78D8"/>
              </a:highlight>
            </a:endParaRPr>
          </a:p>
        </p:txBody>
      </p:sp>
      <p:cxnSp>
        <p:nvCxnSpPr>
          <p:cNvPr id="254" name="Google Shape;254;p24"/>
          <p:cNvCxnSpPr/>
          <p:nvPr/>
        </p:nvCxnSpPr>
        <p:spPr>
          <a:xfrm>
            <a:off x="5845025" y="47264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55" name="Google Shape;255;p24"/>
          <p:cNvSpPr txBox="1"/>
          <p:nvPr/>
        </p:nvSpPr>
        <p:spPr>
          <a:xfrm>
            <a:off x="5894150" y="3964775"/>
            <a:ext cx="8706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actions</a:t>
            </a:r>
            <a:endParaRPr>
              <a:solidFill>
                <a:srgbClr val="3C78D8"/>
              </a:solidFill>
              <a:highlight>
                <a:srgbClr val="3C78D8"/>
              </a:highlight>
            </a:endParaRPr>
          </a:p>
        </p:txBody>
      </p:sp>
      <p:cxnSp>
        <p:nvCxnSpPr>
          <p:cNvPr id="256" name="Google Shape;256;p24"/>
          <p:cNvCxnSpPr/>
          <p:nvPr/>
        </p:nvCxnSpPr>
        <p:spPr>
          <a:xfrm>
            <a:off x="6177050" y="42815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7" name="Google Shape;257;p24"/>
          <p:cNvSpPr txBox="1"/>
          <p:nvPr/>
        </p:nvSpPr>
        <p:spPr>
          <a:xfrm>
            <a:off x="6244150" y="4834175"/>
            <a:ext cx="17499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transition function</a:t>
            </a:r>
            <a:endParaRPr>
              <a:solidFill>
                <a:srgbClr val="3C78D8"/>
              </a:solidFill>
            </a:endParaRPr>
          </a:p>
        </p:txBody>
      </p:sp>
      <p:cxnSp>
        <p:nvCxnSpPr>
          <p:cNvPr id="258" name="Google Shape;258;p24"/>
          <p:cNvCxnSpPr/>
          <p:nvPr/>
        </p:nvCxnSpPr>
        <p:spPr>
          <a:xfrm>
            <a:off x="6505425" y="47264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59" name="Google Shape;259;p24"/>
          <p:cNvSpPr txBox="1"/>
          <p:nvPr/>
        </p:nvSpPr>
        <p:spPr>
          <a:xfrm>
            <a:off x="6657650" y="3947100"/>
            <a:ext cx="15126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reward function</a:t>
            </a:r>
            <a:endParaRPr>
              <a:solidFill>
                <a:srgbClr val="3C78D8"/>
              </a:solidFill>
            </a:endParaRPr>
          </a:p>
        </p:txBody>
      </p:sp>
      <p:cxnSp>
        <p:nvCxnSpPr>
          <p:cNvPr id="260" name="Google Shape;260;p24"/>
          <p:cNvCxnSpPr/>
          <p:nvPr/>
        </p:nvCxnSpPr>
        <p:spPr>
          <a:xfrm>
            <a:off x="6844500" y="4234400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61" name="Google Shape;261;p24"/>
          <p:cNvGrpSpPr/>
          <p:nvPr/>
        </p:nvGrpSpPr>
        <p:grpSpPr>
          <a:xfrm>
            <a:off x="2379318" y="1694610"/>
            <a:ext cx="5183108" cy="2136925"/>
            <a:chOff x="2379318" y="1618410"/>
            <a:chExt cx="5183108" cy="2136925"/>
          </a:xfrm>
        </p:grpSpPr>
        <p:grpSp>
          <p:nvGrpSpPr>
            <p:cNvPr id="262" name="Google Shape;262;p24"/>
            <p:cNvGrpSpPr/>
            <p:nvPr/>
          </p:nvGrpSpPr>
          <p:grpSpPr>
            <a:xfrm>
              <a:off x="2379318" y="2089908"/>
              <a:ext cx="397929" cy="1207217"/>
              <a:chOff x="1150550" y="1714500"/>
              <a:chExt cx="480300" cy="997700"/>
            </a:xfrm>
          </p:grpSpPr>
          <p:sp>
            <p:nvSpPr>
              <p:cNvPr id="263" name="Google Shape;263;p24"/>
              <p:cNvSpPr/>
              <p:nvPr/>
            </p:nvSpPr>
            <p:spPr>
              <a:xfrm>
                <a:off x="1150550" y="2002725"/>
                <a:ext cx="480300" cy="3768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4"/>
              <p:cNvSpPr/>
              <p:nvPr/>
            </p:nvSpPr>
            <p:spPr>
              <a:xfrm>
                <a:off x="14752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13228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4"/>
              <p:cNvSpPr/>
              <p:nvPr/>
            </p:nvSpPr>
            <p:spPr>
              <a:xfrm>
                <a:off x="1322825" y="1714500"/>
                <a:ext cx="152400" cy="1215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67" name="Google Shape;267;p24"/>
              <p:cNvCxnSpPr>
                <a:stCxn id="266" idx="4"/>
                <a:endCxn id="263" idx="0"/>
              </p:cNvCxnSpPr>
              <p:nvPr/>
            </p:nvCxnSpPr>
            <p:spPr>
              <a:xfrm flipH="1">
                <a:off x="1390625" y="1836000"/>
                <a:ext cx="8400" cy="166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68" name="Google Shape;268;p24"/>
              <p:cNvSpPr/>
              <p:nvPr/>
            </p:nvSpPr>
            <p:spPr>
              <a:xfrm>
                <a:off x="1234150" y="2387000"/>
                <a:ext cx="322500" cy="3252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69" name="Google Shape;269;p2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76425" y="2106335"/>
              <a:ext cx="2286001" cy="1210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24"/>
            <p:cNvSpPr/>
            <p:nvPr/>
          </p:nvSpPr>
          <p:spPr>
            <a:xfrm>
              <a:off x="2734325" y="16184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71" name="Google Shape;271;p24"/>
            <p:cNvSpPr/>
            <p:nvPr/>
          </p:nvSpPr>
          <p:spPr>
            <a:xfrm rot="10800000">
              <a:off x="2734325" y="33710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272" name="Google Shape;27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What is Reinforcement Learning?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Google Shape;1114;p85"/>
          <p:cNvGrpSpPr/>
          <p:nvPr/>
        </p:nvGrpSpPr>
        <p:grpSpPr>
          <a:xfrm>
            <a:off x="3578575" y="-11"/>
            <a:ext cx="5489227" cy="1529281"/>
            <a:chOff x="3654775" y="-11"/>
            <a:chExt cx="5489227" cy="1529281"/>
          </a:xfrm>
        </p:grpSpPr>
        <p:grpSp>
          <p:nvGrpSpPr>
            <p:cNvPr id="1115" name="Google Shape;1115;p85"/>
            <p:cNvGrpSpPr/>
            <p:nvPr/>
          </p:nvGrpSpPr>
          <p:grpSpPr>
            <a:xfrm>
              <a:off x="3654775" y="-11"/>
              <a:ext cx="5489227" cy="1529281"/>
              <a:chOff x="3654775" y="-11"/>
              <a:chExt cx="5489227" cy="1529281"/>
            </a:xfrm>
          </p:grpSpPr>
          <p:pic>
            <p:nvPicPr>
              <p:cNvPr id="1116" name="Google Shape;1116;p8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657600" y="-11"/>
                <a:ext cx="5486402" cy="15292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17" name="Google Shape;1117;p85"/>
              <p:cNvSpPr/>
              <p:nvPr/>
            </p:nvSpPr>
            <p:spPr>
              <a:xfrm>
                <a:off x="3654775" y="0"/>
                <a:ext cx="4085100" cy="1524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8" name="Google Shape;1118;p85"/>
            <p:cNvSpPr/>
            <p:nvPr/>
          </p:nvSpPr>
          <p:spPr>
            <a:xfrm>
              <a:off x="8085675" y="1361725"/>
              <a:ext cx="705600" cy="16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9" name="Google Shape;1119;p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Action equivariance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for representations in model-based RL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Contrastive loss learns an </a:t>
            </a:r>
            <a:r>
              <a:rPr lang="en-GB" b="1">
                <a:latin typeface="Lora"/>
                <a:ea typeface="Lora"/>
                <a:cs typeface="Lora"/>
                <a:sym typeface="Lora"/>
              </a:rPr>
              <a:t>MDP homomorphism 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Better </a:t>
            </a:r>
            <a:r>
              <a:rPr lang="en-GB" b="1">
                <a:latin typeface="Lora"/>
                <a:ea typeface="Lora"/>
                <a:cs typeface="Lora"/>
                <a:sym typeface="Lora"/>
              </a:rPr>
              <a:t>exact planning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compared to reconstruction &amp; non-contrastive baselines</a:t>
            </a:r>
            <a:endParaRPr u="sng"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See the paper for more details! </a:t>
            </a:r>
            <a:r>
              <a:rPr lang="en-GB" sz="125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(van der Pol, Kipf, Oliehoek &amp; Welling, AAMAS 2020)</a:t>
            </a:r>
            <a:endParaRPr sz="125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20" name="Google Shape;1120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Conclusion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121" name="Google Shape;1121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9538" y="78438"/>
            <a:ext cx="2158255" cy="2158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"/>
          <p:cNvSpPr txBox="1"/>
          <p:nvPr/>
        </p:nvSpPr>
        <p:spPr>
          <a:xfrm>
            <a:off x="4049900" y="4635500"/>
            <a:ext cx="40641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25" descr="a_t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263" y="1464475"/>
            <a:ext cx="229408" cy="1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5" descr="s_{t+1}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875" y="3495288"/>
            <a:ext cx="416668" cy="19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 descr="r_{t+1}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8038" y="3878575"/>
            <a:ext cx="412338" cy="18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 descr="a_t = \pi(s_t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7975" y="2631250"/>
            <a:ext cx="741822" cy="1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5" descr="s_{t+1} = T(s_t, a_t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8650" y="2552500"/>
            <a:ext cx="1133930" cy="17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5" descr="r_{t+1} = R(s_t, a_t)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8650" y="2727825"/>
            <a:ext cx="1133930" cy="17998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5"/>
          <p:cNvSpPr txBox="1"/>
          <p:nvPr/>
        </p:nvSpPr>
        <p:spPr>
          <a:xfrm>
            <a:off x="1536375" y="4367375"/>
            <a:ext cx="56532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Lora"/>
                <a:ea typeface="Lora"/>
                <a:cs typeface="Lora"/>
                <a:sym typeface="Lora"/>
              </a:rPr>
              <a:t>Markov Decision Process (MDP): </a:t>
            </a:r>
            <a:endParaRPr sz="21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85" name="Google Shape;285;p25" descr="(\mathcal{S}, \mathcal{A}, T, R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6750" y="4476988"/>
            <a:ext cx="1358290" cy="31693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5"/>
          <p:cNvSpPr txBox="1"/>
          <p:nvPr/>
        </p:nvSpPr>
        <p:spPr>
          <a:xfrm>
            <a:off x="5517425" y="4834175"/>
            <a:ext cx="6915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states</a:t>
            </a:r>
            <a:endParaRPr>
              <a:solidFill>
                <a:srgbClr val="3C78D8"/>
              </a:solidFill>
              <a:highlight>
                <a:srgbClr val="3C78D8"/>
              </a:highlight>
            </a:endParaRPr>
          </a:p>
        </p:txBody>
      </p:sp>
      <p:cxnSp>
        <p:nvCxnSpPr>
          <p:cNvPr id="287" name="Google Shape;287;p25"/>
          <p:cNvCxnSpPr/>
          <p:nvPr/>
        </p:nvCxnSpPr>
        <p:spPr>
          <a:xfrm>
            <a:off x="5845025" y="47264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88" name="Google Shape;288;p25"/>
          <p:cNvSpPr txBox="1"/>
          <p:nvPr/>
        </p:nvSpPr>
        <p:spPr>
          <a:xfrm>
            <a:off x="5894150" y="3964775"/>
            <a:ext cx="8706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actions</a:t>
            </a:r>
            <a:endParaRPr>
              <a:solidFill>
                <a:srgbClr val="3C78D8"/>
              </a:solidFill>
              <a:highlight>
                <a:srgbClr val="3C78D8"/>
              </a:highlight>
            </a:endParaRPr>
          </a:p>
        </p:txBody>
      </p:sp>
      <p:cxnSp>
        <p:nvCxnSpPr>
          <p:cNvPr id="289" name="Google Shape;289;p25"/>
          <p:cNvCxnSpPr/>
          <p:nvPr/>
        </p:nvCxnSpPr>
        <p:spPr>
          <a:xfrm>
            <a:off x="6177050" y="42815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0" name="Google Shape;290;p25"/>
          <p:cNvSpPr txBox="1"/>
          <p:nvPr/>
        </p:nvSpPr>
        <p:spPr>
          <a:xfrm>
            <a:off x="6244150" y="4834175"/>
            <a:ext cx="17499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transition function</a:t>
            </a:r>
            <a:endParaRPr>
              <a:solidFill>
                <a:srgbClr val="3C78D8"/>
              </a:solidFill>
            </a:endParaRPr>
          </a:p>
        </p:txBody>
      </p:sp>
      <p:cxnSp>
        <p:nvCxnSpPr>
          <p:cNvPr id="291" name="Google Shape;291;p25"/>
          <p:cNvCxnSpPr/>
          <p:nvPr/>
        </p:nvCxnSpPr>
        <p:spPr>
          <a:xfrm>
            <a:off x="6505425" y="4726475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92" name="Google Shape;292;p25"/>
          <p:cNvSpPr txBox="1"/>
          <p:nvPr/>
        </p:nvSpPr>
        <p:spPr>
          <a:xfrm>
            <a:off x="6657650" y="3947100"/>
            <a:ext cx="15126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reward function</a:t>
            </a:r>
            <a:endParaRPr>
              <a:solidFill>
                <a:srgbClr val="3C78D8"/>
              </a:solidFill>
            </a:endParaRPr>
          </a:p>
        </p:txBody>
      </p:sp>
      <p:cxnSp>
        <p:nvCxnSpPr>
          <p:cNvPr id="293" name="Google Shape;293;p25"/>
          <p:cNvCxnSpPr/>
          <p:nvPr/>
        </p:nvCxnSpPr>
        <p:spPr>
          <a:xfrm>
            <a:off x="6844500" y="4234400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94" name="Google Shape;294;p25"/>
          <p:cNvGrpSpPr/>
          <p:nvPr/>
        </p:nvGrpSpPr>
        <p:grpSpPr>
          <a:xfrm>
            <a:off x="2379318" y="1694610"/>
            <a:ext cx="5183108" cy="2136925"/>
            <a:chOff x="2379318" y="1618410"/>
            <a:chExt cx="5183108" cy="2136925"/>
          </a:xfrm>
        </p:grpSpPr>
        <p:grpSp>
          <p:nvGrpSpPr>
            <p:cNvPr id="295" name="Google Shape;295;p25"/>
            <p:cNvGrpSpPr/>
            <p:nvPr/>
          </p:nvGrpSpPr>
          <p:grpSpPr>
            <a:xfrm>
              <a:off x="2379318" y="2089908"/>
              <a:ext cx="397929" cy="1207217"/>
              <a:chOff x="1150550" y="1714500"/>
              <a:chExt cx="480300" cy="997700"/>
            </a:xfrm>
          </p:grpSpPr>
          <p:sp>
            <p:nvSpPr>
              <p:cNvPr id="296" name="Google Shape;296;p25"/>
              <p:cNvSpPr/>
              <p:nvPr/>
            </p:nvSpPr>
            <p:spPr>
              <a:xfrm>
                <a:off x="1150550" y="2002725"/>
                <a:ext cx="480300" cy="3768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5"/>
              <p:cNvSpPr/>
              <p:nvPr/>
            </p:nvSpPr>
            <p:spPr>
              <a:xfrm>
                <a:off x="14752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5"/>
              <p:cNvSpPr/>
              <p:nvPr/>
            </p:nvSpPr>
            <p:spPr>
              <a:xfrm>
                <a:off x="13228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5"/>
              <p:cNvSpPr/>
              <p:nvPr/>
            </p:nvSpPr>
            <p:spPr>
              <a:xfrm>
                <a:off x="1322825" y="1714500"/>
                <a:ext cx="152400" cy="1215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00" name="Google Shape;300;p25"/>
              <p:cNvCxnSpPr>
                <a:stCxn id="299" idx="4"/>
                <a:endCxn id="296" idx="0"/>
              </p:cNvCxnSpPr>
              <p:nvPr/>
            </p:nvCxnSpPr>
            <p:spPr>
              <a:xfrm flipH="1">
                <a:off x="1390625" y="1836000"/>
                <a:ext cx="8400" cy="166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01" name="Google Shape;301;p25"/>
              <p:cNvSpPr/>
              <p:nvPr/>
            </p:nvSpPr>
            <p:spPr>
              <a:xfrm>
                <a:off x="1234150" y="2387000"/>
                <a:ext cx="322500" cy="3252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02" name="Google Shape;302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76425" y="2106335"/>
              <a:ext cx="2286001" cy="1210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25"/>
            <p:cNvSpPr/>
            <p:nvPr/>
          </p:nvSpPr>
          <p:spPr>
            <a:xfrm>
              <a:off x="2734325" y="16184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304" name="Google Shape;304;p25"/>
            <p:cNvSpPr/>
            <p:nvPr/>
          </p:nvSpPr>
          <p:spPr>
            <a:xfrm rot="10800000">
              <a:off x="2734325" y="33710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305" name="Google Shape;30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What is Reinforcement Learning?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6" name="Google Shape;306;p25"/>
          <p:cNvSpPr txBox="1"/>
          <p:nvPr/>
        </p:nvSpPr>
        <p:spPr>
          <a:xfrm>
            <a:off x="7567650" y="4383150"/>
            <a:ext cx="151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Lora"/>
                <a:ea typeface="Lora"/>
                <a:cs typeface="Lora"/>
                <a:sym typeface="Lora"/>
              </a:rPr>
              <a:t>MDP Dynamics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6" descr="a_t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263" y="1464475"/>
            <a:ext cx="229408" cy="1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 descr="s_{t+1}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875" y="3495288"/>
            <a:ext cx="416668" cy="19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6" descr="r_{t+1}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8038" y="3878575"/>
            <a:ext cx="412338" cy="18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6" descr="a_t = \pi(s_t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7975" y="2631250"/>
            <a:ext cx="741822" cy="1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6" descr="s_{t+1} = T(s_t, a_t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8650" y="2552500"/>
            <a:ext cx="1133930" cy="17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6" descr="r_{t+1} = R(s_t, a_t)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8650" y="2727825"/>
            <a:ext cx="1133930" cy="17998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6"/>
          <p:cNvSpPr txBox="1"/>
          <p:nvPr/>
        </p:nvSpPr>
        <p:spPr>
          <a:xfrm>
            <a:off x="1544250" y="4381475"/>
            <a:ext cx="60555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Lora"/>
                <a:ea typeface="Lora"/>
                <a:cs typeface="Lora"/>
                <a:sym typeface="Lora"/>
              </a:rPr>
              <a:t>Goal: Policy that maximizes cumulative reward</a:t>
            </a:r>
            <a:endParaRPr sz="2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8" name="Google Shape;318;p26"/>
          <p:cNvSpPr txBox="1"/>
          <p:nvPr/>
        </p:nvSpPr>
        <p:spPr>
          <a:xfrm>
            <a:off x="1508650" y="2040400"/>
            <a:ext cx="8706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policy</a:t>
            </a:r>
            <a:endParaRPr>
              <a:solidFill>
                <a:srgbClr val="3C78D8"/>
              </a:solidFill>
              <a:highlight>
                <a:srgbClr val="3C78D8"/>
              </a:highlight>
            </a:endParaRPr>
          </a:p>
        </p:txBody>
      </p:sp>
      <p:cxnSp>
        <p:nvCxnSpPr>
          <p:cNvPr id="319" name="Google Shape;319;p26"/>
          <p:cNvCxnSpPr/>
          <p:nvPr/>
        </p:nvCxnSpPr>
        <p:spPr>
          <a:xfrm>
            <a:off x="1791550" y="2357200"/>
            <a:ext cx="36300" cy="195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20" name="Google Shape;320;p26"/>
          <p:cNvGrpSpPr/>
          <p:nvPr/>
        </p:nvGrpSpPr>
        <p:grpSpPr>
          <a:xfrm>
            <a:off x="2379318" y="1694610"/>
            <a:ext cx="5183108" cy="2136925"/>
            <a:chOff x="2379318" y="1618410"/>
            <a:chExt cx="5183108" cy="2136925"/>
          </a:xfrm>
        </p:grpSpPr>
        <p:grpSp>
          <p:nvGrpSpPr>
            <p:cNvPr id="321" name="Google Shape;321;p26"/>
            <p:cNvGrpSpPr/>
            <p:nvPr/>
          </p:nvGrpSpPr>
          <p:grpSpPr>
            <a:xfrm>
              <a:off x="2379318" y="2089908"/>
              <a:ext cx="397929" cy="1207217"/>
              <a:chOff x="1150550" y="1714500"/>
              <a:chExt cx="480300" cy="997700"/>
            </a:xfrm>
          </p:grpSpPr>
          <p:sp>
            <p:nvSpPr>
              <p:cNvPr id="322" name="Google Shape;322;p26"/>
              <p:cNvSpPr/>
              <p:nvPr/>
            </p:nvSpPr>
            <p:spPr>
              <a:xfrm>
                <a:off x="1150550" y="2002725"/>
                <a:ext cx="480300" cy="3768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14752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6"/>
              <p:cNvSpPr/>
              <p:nvPr/>
            </p:nvSpPr>
            <p:spPr>
              <a:xfrm>
                <a:off x="13228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>
                <a:off x="1322825" y="1714500"/>
                <a:ext cx="152400" cy="1215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26" name="Google Shape;326;p26"/>
              <p:cNvCxnSpPr>
                <a:stCxn id="325" idx="4"/>
                <a:endCxn id="322" idx="0"/>
              </p:cNvCxnSpPr>
              <p:nvPr/>
            </p:nvCxnSpPr>
            <p:spPr>
              <a:xfrm flipH="1">
                <a:off x="1390625" y="1836000"/>
                <a:ext cx="8400" cy="166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27" name="Google Shape;327;p26"/>
              <p:cNvSpPr/>
              <p:nvPr/>
            </p:nvSpPr>
            <p:spPr>
              <a:xfrm>
                <a:off x="1234150" y="2387000"/>
                <a:ext cx="322500" cy="3252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28" name="Google Shape;328;p2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276425" y="2106335"/>
              <a:ext cx="2286001" cy="1210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26"/>
            <p:cNvSpPr/>
            <p:nvPr/>
          </p:nvSpPr>
          <p:spPr>
            <a:xfrm>
              <a:off x="2734325" y="16184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330" name="Google Shape;330;p26"/>
            <p:cNvSpPr/>
            <p:nvPr/>
          </p:nvSpPr>
          <p:spPr>
            <a:xfrm rot="10800000">
              <a:off x="2734325" y="33710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331" name="Google Shape;33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What is Reinforcement Learning?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7"/>
          <p:cNvPicPr preferRelativeResize="0"/>
          <p:nvPr/>
        </p:nvPicPr>
        <p:blipFill rotWithShape="1">
          <a:blip r:embed="rId3">
            <a:alphaModFix/>
          </a:blip>
          <a:srcRect r="11613"/>
          <a:stretch/>
        </p:blipFill>
        <p:spPr>
          <a:xfrm>
            <a:off x="2026900" y="1076000"/>
            <a:ext cx="5051276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7"/>
          <p:cNvSpPr txBox="1"/>
          <p:nvPr/>
        </p:nvSpPr>
        <p:spPr>
          <a:xfrm rot="-5400000">
            <a:off x="648975" y="2323200"/>
            <a:ext cx="1871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Number of samples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b="1">
                <a:solidFill>
                  <a:srgbClr val="434343"/>
                </a:solidFill>
              </a:rPr>
              <a:t>Reinforcement learning is very data hungry</a:t>
            </a:r>
            <a:endParaRPr b="1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34343"/>
              </a:solidFill>
            </a:endParaRPr>
          </a:p>
        </p:txBody>
      </p:sp>
      <p:sp>
        <p:nvSpPr>
          <p:cNvPr id="339" name="Google Shape;339;p27"/>
          <p:cNvSpPr txBox="1"/>
          <p:nvPr/>
        </p:nvSpPr>
        <p:spPr>
          <a:xfrm>
            <a:off x="453025" y="4460500"/>
            <a:ext cx="85935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929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Sampling is slow and there is a real world cost to low reward states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</a:rPr>
              <a:t>Not all data is unique!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345" name="Google Shape;3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288" y="1385011"/>
            <a:ext cx="120967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574963" y="1385011"/>
            <a:ext cx="1209675" cy="1085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28"/>
          <p:cNvGrpSpPr/>
          <p:nvPr/>
        </p:nvGrpSpPr>
        <p:grpSpPr>
          <a:xfrm>
            <a:off x="2234625" y="1543013"/>
            <a:ext cx="299700" cy="699225"/>
            <a:chOff x="2807125" y="1918850"/>
            <a:chExt cx="299700" cy="699225"/>
          </a:xfrm>
        </p:grpSpPr>
        <p:sp>
          <p:nvSpPr>
            <p:cNvPr id="348" name="Google Shape;348;p28"/>
            <p:cNvSpPr txBox="1"/>
            <p:nvPr/>
          </p:nvSpPr>
          <p:spPr>
            <a:xfrm>
              <a:off x="2807125" y="2217875"/>
              <a:ext cx="299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Lora"/>
                  <a:ea typeface="Lora"/>
                  <a:cs typeface="Lora"/>
                  <a:sym typeface="Lora"/>
                </a:rPr>
                <a:t>≠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49" name="Google Shape;349;p28"/>
            <p:cNvSpPr txBox="1"/>
            <p:nvPr/>
          </p:nvSpPr>
          <p:spPr>
            <a:xfrm>
              <a:off x="2809975" y="1918850"/>
              <a:ext cx="287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Lora"/>
                  <a:ea typeface="Lora"/>
                  <a:cs typeface="Lora"/>
                  <a:sym typeface="Lora"/>
                </a:rPr>
                <a:t>?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</p:grpSp>
      <p:pic>
        <p:nvPicPr>
          <p:cNvPr id="350" name="Google Shape;35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3850" y="179236"/>
            <a:ext cx="1102740" cy="110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393850" y="1897586"/>
            <a:ext cx="1102740" cy="110274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8"/>
          <p:cNvSpPr txBox="1"/>
          <p:nvPr/>
        </p:nvSpPr>
        <p:spPr>
          <a:xfrm>
            <a:off x="7795375" y="1465050"/>
            <a:ext cx="29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≠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53" name="Google Shape;353;p28"/>
          <p:cNvSpPr txBox="1"/>
          <p:nvPr/>
        </p:nvSpPr>
        <p:spPr>
          <a:xfrm>
            <a:off x="7801525" y="1293450"/>
            <a:ext cx="28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?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54" name="Google Shape;354;p28"/>
          <p:cNvSpPr txBox="1"/>
          <p:nvPr/>
        </p:nvSpPr>
        <p:spPr>
          <a:xfrm>
            <a:off x="5197175" y="1249500"/>
            <a:ext cx="2157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(from </a:t>
            </a:r>
            <a:r>
              <a:rPr lang="en-GB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https://openreview.net/pdf?id=a3NaSCJ20V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)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</a:rPr>
              <a:t>Not all data is unique!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360" name="Google Shape;3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3850" y="179236"/>
            <a:ext cx="1102740" cy="110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9"/>
          <p:cNvPicPr preferRelativeResize="0"/>
          <p:nvPr/>
        </p:nvPicPr>
        <p:blipFill rotWithShape="1">
          <a:blip r:embed="rId4">
            <a:alphaModFix/>
          </a:blip>
          <a:srcRect t="15023"/>
          <a:stretch/>
        </p:blipFill>
        <p:spPr>
          <a:xfrm>
            <a:off x="3002600" y="3459273"/>
            <a:ext cx="3095625" cy="136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393850" y="1897586"/>
            <a:ext cx="1102740" cy="110274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9"/>
          <p:cNvSpPr txBox="1"/>
          <p:nvPr/>
        </p:nvSpPr>
        <p:spPr>
          <a:xfrm>
            <a:off x="7795375" y="1465050"/>
            <a:ext cx="29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≠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4" name="Google Shape;364;p29"/>
          <p:cNvSpPr txBox="1"/>
          <p:nvPr/>
        </p:nvSpPr>
        <p:spPr>
          <a:xfrm>
            <a:off x="7801525" y="1293450"/>
            <a:ext cx="28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?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5" name="Google Shape;365;p29"/>
          <p:cNvSpPr txBox="1"/>
          <p:nvPr/>
        </p:nvSpPr>
        <p:spPr>
          <a:xfrm>
            <a:off x="3186400" y="3096850"/>
            <a:ext cx="295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Cambridge               Amsterdam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66" name="Google Shape;36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4288" y="1385011"/>
            <a:ext cx="120967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574963" y="1385011"/>
            <a:ext cx="1209675" cy="1085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8" name="Google Shape;368;p29"/>
          <p:cNvGrpSpPr/>
          <p:nvPr/>
        </p:nvGrpSpPr>
        <p:grpSpPr>
          <a:xfrm>
            <a:off x="2234625" y="1543013"/>
            <a:ext cx="299700" cy="699225"/>
            <a:chOff x="2807125" y="1918850"/>
            <a:chExt cx="299700" cy="699225"/>
          </a:xfrm>
        </p:grpSpPr>
        <p:sp>
          <p:nvSpPr>
            <p:cNvPr id="369" name="Google Shape;369;p29"/>
            <p:cNvSpPr txBox="1"/>
            <p:nvPr/>
          </p:nvSpPr>
          <p:spPr>
            <a:xfrm>
              <a:off x="2807125" y="2217875"/>
              <a:ext cx="299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Lora"/>
                  <a:ea typeface="Lora"/>
                  <a:cs typeface="Lora"/>
                  <a:sym typeface="Lora"/>
                </a:rPr>
                <a:t>≠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70" name="Google Shape;370;p29"/>
            <p:cNvSpPr txBox="1"/>
            <p:nvPr/>
          </p:nvSpPr>
          <p:spPr>
            <a:xfrm>
              <a:off x="2809975" y="1918850"/>
              <a:ext cx="287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Lora"/>
                  <a:ea typeface="Lora"/>
                  <a:cs typeface="Lora"/>
                  <a:sym typeface="Lora"/>
                </a:rPr>
                <a:t>?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371" name="Google Shape;371;p29"/>
          <p:cNvSpPr txBox="1"/>
          <p:nvPr/>
        </p:nvSpPr>
        <p:spPr>
          <a:xfrm>
            <a:off x="5197175" y="1249500"/>
            <a:ext cx="2157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(from </a:t>
            </a:r>
            <a:r>
              <a:rPr lang="en-GB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https://openreview.net/pdf?id=a3NaSCJ20V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)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Some Background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>
                <a:solidFill>
                  <a:srgbClr val="434343"/>
                </a:solidFill>
              </a:rPr>
              <a:t>Senior Researcher @ Microsoft Research Amsterdam:</a:t>
            </a: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>
                <a:solidFill>
                  <a:srgbClr val="434343"/>
                </a:solidFill>
              </a:rPr>
              <a:t>	</a:t>
            </a:r>
            <a:r>
              <a:rPr lang="en-GB" sz="1300" b="1">
                <a:solidFill>
                  <a:srgbClr val="434343"/>
                </a:solidFill>
              </a:rPr>
              <a:t>Reinforcement Learning &amp; Deep Learning  for Molecular Simulation</a:t>
            </a: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3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300" b="1">
              <a:solidFill>
                <a:srgbClr val="434343"/>
              </a:solidFill>
            </a:endParaRPr>
          </a:p>
          <a:p>
            <a:pPr marL="0" lvl="0" indent="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300" b="1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1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3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6351100" y="2925075"/>
            <a:ext cx="2793000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Find me online: </a:t>
            </a:r>
            <a:endParaRPr sz="13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📧  evanderpol</a:t>
            </a:r>
            <a:r>
              <a:rPr lang="en-GB" sz="1300" u="sng" dirty="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@microsoft.com</a:t>
            </a: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            </a:t>
            </a:r>
            <a:endParaRPr sz="13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      @ElisevanderPol     </a:t>
            </a:r>
            <a:endParaRPr sz="13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🌐  elisevanderpol.nl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About me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l="20439" t="18272" r="8492" b="-5161"/>
          <a:stretch/>
        </p:blipFill>
        <p:spPr>
          <a:xfrm>
            <a:off x="6744300" y="1246075"/>
            <a:ext cx="1955981" cy="1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6;p16">
            <a:extLst>
              <a:ext uri="{FF2B5EF4-FFF2-40B4-BE49-F238E27FC236}">
                <a16:creationId xmlns:a16="http://schemas.microsoft.com/office/drawing/2014/main" id="{3A678B92-78E1-1A5C-0177-FD2D9AF7837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7619" y="3742807"/>
            <a:ext cx="228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latin typeface="Lora"/>
                <a:ea typeface="Lora"/>
                <a:cs typeface="Lora"/>
                <a:sym typeface="Lora"/>
              </a:rPr>
              <a:t>Examples:</a:t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00">
                <a:latin typeface="Lora"/>
                <a:ea typeface="Lora"/>
                <a:cs typeface="Lora"/>
                <a:sym typeface="Lora"/>
              </a:rPr>
              <a:t>A set with a binary operation obeying the group axioms</a:t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600">
                <a:latin typeface="Lora"/>
                <a:ea typeface="Lora"/>
                <a:cs typeface="Lora"/>
                <a:sym typeface="Lora"/>
              </a:rPr>
              <a:t>(identity, invertibility, closure, associativity)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82" name="Google Shape;382;p31"/>
          <p:cNvSpPr txBox="1"/>
          <p:nvPr/>
        </p:nvSpPr>
        <p:spPr>
          <a:xfrm>
            <a:off x="6257925" y="4569775"/>
            <a:ext cx="28371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Figures from Daniel Worrall’s MLSS slides</a:t>
            </a:r>
            <a:endParaRPr sz="10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83" name="Google Shape;383;p31"/>
          <p:cNvGrpSpPr/>
          <p:nvPr/>
        </p:nvGrpSpPr>
        <p:grpSpPr>
          <a:xfrm>
            <a:off x="574325" y="1372800"/>
            <a:ext cx="8520600" cy="2187675"/>
            <a:chOff x="574325" y="2744400"/>
            <a:chExt cx="8520600" cy="2187675"/>
          </a:xfrm>
        </p:grpSpPr>
        <p:pic>
          <p:nvPicPr>
            <p:cNvPr id="384" name="Google Shape;38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21275" y="2744400"/>
              <a:ext cx="2057400" cy="1824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57588" y="2954063"/>
              <a:ext cx="2486025" cy="14051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1063" y="3076612"/>
              <a:ext cx="2428875" cy="1160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31"/>
            <p:cNvSpPr txBox="1"/>
            <p:nvPr/>
          </p:nvSpPr>
          <p:spPr>
            <a:xfrm>
              <a:off x="574325" y="4466175"/>
              <a:ext cx="8520600" cy="46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45720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>
                  <a:solidFill>
                    <a:srgbClr val="434343"/>
                  </a:solidFill>
                  <a:latin typeface="Lora"/>
                  <a:ea typeface="Lora"/>
                  <a:cs typeface="Lora"/>
                  <a:sym typeface="Lora"/>
                </a:rPr>
                <a:t>Translations			Reflections		Rotations</a:t>
              </a:r>
              <a:endParaRPr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388" name="Google Shape;38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What is a group?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1" name="Google Shape;381;p3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8196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latin typeface="Lora"/>
                    <a:ea typeface="Lora"/>
                    <a:cs typeface="Lora"/>
                    <a:sym typeface="Lora"/>
                  </a:rPr>
                  <a:t>Identity:</a:t>
                </a:r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∃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∈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𝐺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, ∀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𝑔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∈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𝐺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: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𝑔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𝑔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𝑔</m:t>
                      </m:r>
                    </m:oMath>
                  </m:oMathPara>
                </a14:m>
                <a:endParaRPr lang="en-US" sz="1600" dirty="0"/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latin typeface="Lora"/>
                    <a:ea typeface="Lora"/>
                    <a:cs typeface="Lora"/>
                    <a:sym typeface="Lora"/>
                  </a:rPr>
                  <a:t>Invertibility:</a:t>
                </a:r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∃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latin typeface="Lora"/>
                    <a:ea typeface="Lora"/>
                    <a:cs typeface="Lora"/>
                    <a:sym typeface="Lora"/>
                  </a:rPr>
                  <a:t>Associativity:</a:t>
                </a:r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∀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)⋅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⋅(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latin typeface="Lora"/>
                    <a:ea typeface="Lora"/>
                    <a:cs typeface="Lora"/>
                    <a:sym typeface="Lora"/>
                  </a:rPr>
                  <a:t>Closure</a:t>
                </a:r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∀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,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∈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𝐺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: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⋅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Lora"/>
                              <a:cs typeface="Lora"/>
                              <a:sym typeface="Lora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∈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Lora"/>
                          <a:cs typeface="Lora"/>
                          <a:sym typeface="Lora"/>
                        </a:rPr>
                        <m:t>𝐺</m:t>
                      </m:r>
                    </m:oMath>
                  </m:oMathPara>
                </a14:m>
                <a:endParaRPr sz="1600" dirty="0">
                  <a:latin typeface="Lora"/>
                  <a:ea typeface="Lora"/>
                  <a:cs typeface="Lora"/>
                  <a:sym typeface="Lora"/>
                </a:endParaRPr>
              </a:p>
            </p:txBody>
          </p:sp>
        </mc:Choice>
        <mc:Fallback xmlns="">
          <p:sp>
            <p:nvSpPr>
              <p:cNvPr id="381" name="Google Shape;381;p3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819600"/>
              </a:xfrm>
              <a:prstGeom prst="rect">
                <a:avLst/>
              </a:prstGeom>
              <a:blipFill>
                <a:blip r:embed="rId3"/>
                <a:stretch>
                  <a:fillRect l="-3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8" name="Google Shape;38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434343"/>
                </a:solidFill>
              </a:rPr>
              <a:t>Group Axioms</a:t>
            </a:r>
            <a:endParaRPr b="1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782364-4D9E-4EBA-C56B-154065B55E7A}"/>
              </a:ext>
            </a:extLst>
          </p:cNvPr>
          <p:cNvSpPr txBox="1"/>
          <p:nvPr/>
        </p:nvSpPr>
        <p:spPr>
          <a:xfrm>
            <a:off x="5611091" y="2025316"/>
            <a:ext cx="217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the 0 degree rotation</a:t>
            </a: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6F8369-5ADE-07D8-7B2E-E727DEAA3773}"/>
              </a:ext>
            </a:extLst>
          </p:cNvPr>
          <p:cNvSpPr txBox="1"/>
          <p:nvPr/>
        </p:nvSpPr>
        <p:spPr>
          <a:xfrm>
            <a:off x="5611090" y="2786235"/>
            <a:ext cx="330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90 degree and -90 degree rotation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C57A6-D14B-F543-DE8C-07D804532B3B}"/>
              </a:ext>
            </a:extLst>
          </p:cNvPr>
          <p:cNvSpPr txBox="1"/>
          <p:nvPr/>
        </p:nvSpPr>
        <p:spPr>
          <a:xfrm>
            <a:off x="5659353" y="3488847"/>
            <a:ext cx="330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Bracket order does not matter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7127A-B05B-6502-F3A9-B493C6B363F4}"/>
              </a:ext>
            </a:extLst>
          </p:cNvPr>
          <p:cNvSpPr txBox="1"/>
          <p:nvPr/>
        </p:nvSpPr>
        <p:spPr>
          <a:xfrm>
            <a:off x="5659353" y="4246033"/>
            <a:ext cx="330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90 * 180 = 270 degree rotation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3708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6C846-97E8-873A-0FC3-652273056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Further Reading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65370-9EF6-CB02-155D-E3FA2FF4D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Dummit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&amp; Foote – Abstract Algebra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Tung – Group Theory in Physics 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Chirikjian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Engineering Applications of Noncommutative Harmonic Analysis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Gowers - The Princeton Companion to Mathematics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Stone – Mathematics for Physics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Serre - Linear Representations of Finite Groups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36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2"/>
          <p:cNvSpPr txBox="1">
            <a:spLocks noGrp="1"/>
          </p:cNvSpPr>
          <p:nvPr>
            <p:ph type="body" idx="1"/>
          </p:nvPr>
        </p:nvSpPr>
        <p:spPr>
          <a:xfrm>
            <a:off x="311700" y="648175"/>
            <a:ext cx="8520600" cy="39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Equivariance</a:t>
            </a:r>
            <a:endParaRPr sz="2000"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f ( g x ) = g’ f ( x ) </a:t>
            </a:r>
            <a:endParaRPr sz="20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Invariance</a:t>
            </a:r>
            <a:endParaRPr sz="2000"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f ( g x ) = f ( x )</a:t>
            </a:r>
            <a:endParaRPr sz="20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94" name="Google Shape;394;p32"/>
          <p:cNvGrpSpPr/>
          <p:nvPr/>
        </p:nvGrpSpPr>
        <p:grpSpPr>
          <a:xfrm>
            <a:off x="373025" y="1357675"/>
            <a:ext cx="2938750" cy="2428150"/>
            <a:chOff x="380000" y="1805625"/>
            <a:chExt cx="2938750" cy="2428150"/>
          </a:xfrm>
        </p:grpSpPr>
        <p:sp>
          <p:nvSpPr>
            <p:cNvPr id="395" name="Google Shape;395;p32"/>
            <p:cNvSpPr/>
            <p:nvPr/>
          </p:nvSpPr>
          <p:spPr>
            <a:xfrm>
              <a:off x="1542750" y="1805625"/>
              <a:ext cx="1776000" cy="11895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2837200" y="2555725"/>
              <a:ext cx="68700" cy="687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604000" y="3044275"/>
              <a:ext cx="1776000" cy="11895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1113425" y="2299225"/>
              <a:ext cx="1350025" cy="1064700"/>
            </a:xfrm>
            <a:custGeom>
              <a:avLst/>
              <a:gdLst/>
              <a:ahLst/>
              <a:cxnLst/>
              <a:rect l="l" t="t" r="r" b="b"/>
              <a:pathLst>
                <a:path w="54001" h="42588" extrusionOk="0">
                  <a:moveTo>
                    <a:pt x="0" y="42588"/>
                  </a:moveTo>
                  <a:cubicBezTo>
                    <a:pt x="2931" y="37223"/>
                    <a:pt x="8584" y="17494"/>
                    <a:pt x="17584" y="10396"/>
                  </a:cubicBezTo>
                  <a:cubicBezTo>
                    <a:pt x="26584" y="3298"/>
                    <a:pt x="47932" y="1733"/>
                    <a:pt x="54001" y="0"/>
                  </a:cubicBezTo>
                </a:path>
              </a:pathLst>
            </a:cu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stealth" w="med" len="med"/>
            </a:ln>
          </p:spPr>
        </p:sp>
        <p:pic>
          <p:nvPicPr>
            <p:cNvPr id="399" name="Google Shape;399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0000" y="3185113"/>
              <a:ext cx="733425" cy="73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32"/>
            <p:cNvSpPr/>
            <p:nvPr/>
          </p:nvSpPr>
          <p:spPr>
            <a:xfrm>
              <a:off x="1774525" y="2633250"/>
              <a:ext cx="1099500" cy="1029925"/>
            </a:xfrm>
            <a:custGeom>
              <a:avLst/>
              <a:gdLst/>
              <a:ahLst/>
              <a:cxnLst/>
              <a:rect l="l" t="t" r="r" b="b"/>
              <a:pathLst>
                <a:path w="43980" h="41197" extrusionOk="0">
                  <a:moveTo>
                    <a:pt x="43980" y="0"/>
                  </a:moveTo>
                  <a:cubicBezTo>
                    <a:pt x="39109" y="2923"/>
                    <a:pt x="22083" y="10670"/>
                    <a:pt x="14753" y="17536"/>
                  </a:cubicBezTo>
                  <a:cubicBezTo>
                    <a:pt x="7423" y="24402"/>
                    <a:pt x="2459" y="37254"/>
                    <a:pt x="0" y="41197"/>
                  </a:cubicBezTo>
                </a:path>
              </a:pathLst>
            </a:custGeom>
            <a:noFill/>
            <a:ln w="19050" cap="flat" cmpd="sng">
              <a:solidFill>
                <a:srgbClr val="666666"/>
              </a:solidFill>
              <a:prstDash val="solid"/>
              <a:round/>
              <a:headEnd type="stealth" w="med" len="med"/>
              <a:tailEnd type="none" w="med" len="med"/>
            </a:ln>
          </p:spPr>
        </p:sp>
        <p:pic>
          <p:nvPicPr>
            <p:cNvPr id="401" name="Google Shape;401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1697963" y="3486138"/>
              <a:ext cx="733425" cy="73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2" name="Google Shape;402;p32"/>
            <p:cNvSpPr/>
            <p:nvPr/>
          </p:nvSpPr>
          <p:spPr>
            <a:xfrm>
              <a:off x="1085600" y="3398725"/>
              <a:ext cx="612375" cy="306200"/>
            </a:xfrm>
            <a:custGeom>
              <a:avLst/>
              <a:gdLst/>
              <a:ahLst/>
              <a:cxnLst/>
              <a:rect l="l" t="t" r="r" b="b"/>
              <a:pathLst>
                <a:path w="24495" h="12248" extrusionOk="0">
                  <a:moveTo>
                    <a:pt x="0" y="0"/>
                  </a:moveTo>
                  <a:cubicBezTo>
                    <a:pt x="1531" y="1763"/>
                    <a:pt x="5103" y="8537"/>
                    <a:pt x="9185" y="10578"/>
                  </a:cubicBezTo>
                  <a:cubicBezTo>
                    <a:pt x="13268" y="12619"/>
                    <a:pt x="21943" y="11970"/>
                    <a:pt x="24495" y="1224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med" len="med"/>
              <a:tailEnd type="stealth" w="med" len="med"/>
            </a:ln>
          </p:spPr>
        </p:sp>
        <p:sp>
          <p:nvSpPr>
            <p:cNvPr id="403" name="Google Shape;403;p32"/>
            <p:cNvSpPr/>
            <p:nvPr/>
          </p:nvSpPr>
          <p:spPr>
            <a:xfrm>
              <a:off x="2526075" y="2285300"/>
              <a:ext cx="334025" cy="264450"/>
            </a:xfrm>
            <a:custGeom>
              <a:avLst/>
              <a:gdLst/>
              <a:ahLst/>
              <a:cxnLst/>
              <a:rect l="l" t="t" r="r" b="b"/>
              <a:pathLst>
                <a:path w="13361" h="10578" extrusionOk="0">
                  <a:moveTo>
                    <a:pt x="13361" y="10578"/>
                  </a:moveTo>
                  <a:cubicBezTo>
                    <a:pt x="12619" y="9557"/>
                    <a:pt x="11135" y="6217"/>
                    <a:pt x="8908" y="4454"/>
                  </a:cubicBezTo>
                  <a:cubicBezTo>
                    <a:pt x="6681" y="2691"/>
                    <a:pt x="1485" y="7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dash"/>
              <a:round/>
              <a:headEnd type="stealth" w="med" len="med"/>
              <a:tailEnd type="none" w="med" len="med"/>
            </a:ln>
          </p:spPr>
        </p:sp>
        <p:sp>
          <p:nvSpPr>
            <p:cNvPr id="404" name="Google Shape;404;p32"/>
            <p:cNvSpPr/>
            <p:nvPr/>
          </p:nvSpPr>
          <p:spPr>
            <a:xfrm>
              <a:off x="2456200" y="2250925"/>
              <a:ext cx="68700" cy="687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1687250" y="3640250"/>
              <a:ext cx="68700" cy="687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1077650" y="3335450"/>
              <a:ext cx="68700" cy="687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2"/>
          <p:cNvGrpSpPr/>
          <p:nvPr/>
        </p:nvGrpSpPr>
        <p:grpSpPr>
          <a:xfrm>
            <a:off x="5893550" y="1357675"/>
            <a:ext cx="2938750" cy="2428150"/>
            <a:chOff x="6002100" y="891225"/>
            <a:chExt cx="2938750" cy="2428150"/>
          </a:xfrm>
        </p:grpSpPr>
        <p:sp>
          <p:nvSpPr>
            <p:cNvPr id="408" name="Google Shape;408;p32"/>
            <p:cNvSpPr/>
            <p:nvPr/>
          </p:nvSpPr>
          <p:spPr>
            <a:xfrm>
              <a:off x="7164850" y="891225"/>
              <a:ext cx="1776000" cy="11895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6226100" y="2129875"/>
              <a:ext cx="1776000" cy="11895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6735525" y="1384825"/>
              <a:ext cx="1350025" cy="1064700"/>
            </a:xfrm>
            <a:custGeom>
              <a:avLst/>
              <a:gdLst/>
              <a:ahLst/>
              <a:cxnLst/>
              <a:rect l="l" t="t" r="r" b="b"/>
              <a:pathLst>
                <a:path w="54001" h="42588" extrusionOk="0">
                  <a:moveTo>
                    <a:pt x="0" y="42588"/>
                  </a:moveTo>
                  <a:cubicBezTo>
                    <a:pt x="2931" y="37223"/>
                    <a:pt x="8584" y="17494"/>
                    <a:pt x="17584" y="10396"/>
                  </a:cubicBezTo>
                  <a:cubicBezTo>
                    <a:pt x="26584" y="3298"/>
                    <a:pt x="47932" y="1733"/>
                    <a:pt x="54001" y="0"/>
                  </a:cubicBezTo>
                </a:path>
              </a:pathLst>
            </a:cu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stealth" w="med" len="med"/>
            </a:ln>
          </p:spPr>
        </p:sp>
        <p:pic>
          <p:nvPicPr>
            <p:cNvPr id="411" name="Google Shape;411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02100" y="2270713"/>
              <a:ext cx="733425" cy="73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Google Shape;412;p32"/>
            <p:cNvSpPr/>
            <p:nvPr/>
          </p:nvSpPr>
          <p:spPr>
            <a:xfrm>
              <a:off x="7396625" y="1426575"/>
              <a:ext cx="703550" cy="1322200"/>
            </a:xfrm>
            <a:custGeom>
              <a:avLst/>
              <a:gdLst/>
              <a:ahLst/>
              <a:cxnLst/>
              <a:rect l="l" t="t" r="r" b="b"/>
              <a:pathLst>
                <a:path w="28142" h="52888" extrusionOk="0">
                  <a:moveTo>
                    <a:pt x="28142" y="0"/>
                  </a:moveTo>
                  <a:cubicBezTo>
                    <a:pt x="25911" y="4871"/>
                    <a:pt x="19443" y="20412"/>
                    <a:pt x="14753" y="29227"/>
                  </a:cubicBezTo>
                  <a:cubicBezTo>
                    <a:pt x="10063" y="38042"/>
                    <a:pt x="2459" y="48945"/>
                    <a:pt x="0" y="52888"/>
                  </a:cubicBezTo>
                </a:path>
              </a:pathLst>
            </a:custGeom>
            <a:noFill/>
            <a:ln w="19050" cap="flat" cmpd="sng">
              <a:solidFill>
                <a:srgbClr val="666666"/>
              </a:solidFill>
              <a:prstDash val="solid"/>
              <a:round/>
              <a:headEnd type="stealth" w="med" len="med"/>
              <a:tailEnd type="none" w="med" len="med"/>
            </a:ln>
          </p:spPr>
        </p:sp>
        <p:pic>
          <p:nvPicPr>
            <p:cNvPr id="413" name="Google Shape;413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7320063" y="2571738"/>
              <a:ext cx="733425" cy="73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4" name="Google Shape;414;p32"/>
            <p:cNvSpPr/>
            <p:nvPr/>
          </p:nvSpPr>
          <p:spPr>
            <a:xfrm>
              <a:off x="6707700" y="2484325"/>
              <a:ext cx="612375" cy="306200"/>
            </a:xfrm>
            <a:custGeom>
              <a:avLst/>
              <a:gdLst/>
              <a:ahLst/>
              <a:cxnLst/>
              <a:rect l="l" t="t" r="r" b="b"/>
              <a:pathLst>
                <a:path w="24495" h="12248" extrusionOk="0">
                  <a:moveTo>
                    <a:pt x="0" y="0"/>
                  </a:moveTo>
                  <a:cubicBezTo>
                    <a:pt x="1531" y="1763"/>
                    <a:pt x="5103" y="8537"/>
                    <a:pt x="9185" y="10578"/>
                  </a:cubicBezTo>
                  <a:cubicBezTo>
                    <a:pt x="13268" y="12619"/>
                    <a:pt x="21943" y="11970"/>
                    <a:pt x="24495" y="1224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med" len="med"/>
              <a:tailEnd type="stealth" w="med" len="med"/>
            </a:ln>
          </p:spPr>
        </p:sp>
        <p:sp>
          <p:nvSpPr>
            <p:cNvPr id="415" name="Google Shape;415;p32"/>
            <p:cNvSpPr/>
            <p:nvPr/>
          </p:nvSpPr>
          <p:spPr>
            <a:xfrm>
              <a:off x="8078300" y="1336525"/>
              <a:ext cx="68700" cy="687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7309350" y="2725850"/>
              <a:ext cx="68700" cy="687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6699750" y="2421050"/>
              <a:ext cx="68700" cy="687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32"/>
          <p:cNvSpPr txBox="1"/>
          <p:nvPr/>
        </p:nvSpPr>
        <p:spPr>
          <a:xfrm>
            <a:off x="6513525" y="4703625"/>
            <a:ext cx="252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ora"/>
                <a:ea typeface="Lora"/>
                <a:cs typeface="Lora"/>
                <a:sym typeface="Lora"/>
              </a:rPr>
              <a:t>Figures adapted from Daniel E. Worrall</a:t>
            </a:r>
            <a:endParaRPr sz="10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19" name="Google Shape;419;p32"/>
          <p:cNvSpPr txBox="1"/>
          <p:nvPr/>
        </p:nvSpPr>
        <p:spPr>
          <a:xfrm>
            <a:off x="1009650" y="3293225"/>
            <a:ext cx="581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</a:t>
            </a:r>
            <a:endParaRPr/>
          </a:p>
        </p:txBody>
      </p:sp>
      <p:sp>
        <p:nvSpPr>
          <p:cNvPr id="420" name="Google Shape;420;p32"/>
          <p:cNvSpPr txBox="1"/>
          <p:nvPr/>
        </p:nvSpPr>
        <p:spPr>
          <a:xfrm>
            <a:off x="1962150" y="2409825"/>
            <a:ext cx="97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 </a:t>
            </a:r>
            <a:endParaRPr/>
          </a:p>
        </p:txBody>
      </p:sp>
      <p:sp>
        <p:nvSpPr>
          <p:cNvPr id="421" name="Google Shape;421;p32"/>
          <p:cNvSpPr txBox="1"/>
          <p:nvPr/>
        </p:nvSpPr>
        <p:spPr>
          <a:xfrm>
            <a:off x="-285750" y="19172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 </a:t>
            </a:r>
            <a:endParaRPr/>
          </a:p>
        </p:txBody>
      </p:sp>
      <p:sp>
        <p:nvSpPr>
          <p:cNvPr id="422" name="Google Shape;422;p32"/>
          <p:cNvSpPr txBox="1"/>
          <p:nvPr/>
        </p:nvSpPr>
        <p:spPr>
          <a:xfrm>
            <a:off x="1428750" y="15240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g’</a:t>
            </a:r>
            <a:endParaRPr/>
          </a:p>
        </p:txBody>
      </p:sp>
      <p:sp>
        <p:nvSpPr>
          <p:cNvPr id="423" name="Google Shape;423;p32"/>
          <p:cNvSpPr txBox="1"/>
          <p:nvPr/>
        </p:nvSpPr>
        <p:spPr>
          <a:xfrm>
            <a:off x="6572250" y="3293225"/>
            <a:ext cx="581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</a:t>
            </a:r>
            <a:endParaRPr/>
          </a:p>
        </p:txBody>
      </p:sp>
      <p:sp>
        <p:nvSpPr>
          <p:cNvPr id="424" name="Google Shape;424;p32"/>
          <p:cNvSpPr txBox="1"/>
          <p:nvPr/>
        </p:nvSpPr>
        <p:spPr>
          <a:xfrm>
            <a:off x="7524750" y="2409825"/>
            <a:ext cx="97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 </a:t>
            </a:r>
            <a:endParaRPr/>
          </a:p>
        </p:txBody>
      </p:sp>
      <p:sp>
        <p:nvSpPr>
          <p:cNvPr id="425" name="Google Shape;425;p32"/>
          <p:cNvSpPr txBox="1"/>
          <p:nvPr/>
        </p:nvSpPr>
        <p:spPr>
          <a:xfrm>
            <a:off x="5276850" y="19172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 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B2ABF1-DBF0-208C-98F9-FE276F0D2C00}"/>
              </a:ext>
            </a:extLst>
          </p:cNvPr>
          <p:cNvSpPr txBox="1"/>
          <p:nvPr/>
        </p:nvSpPr>
        <p:spPr>
          <a:xfrm>
            <a:off x="2958950" y="261485"/>
            <a:ext cx="3332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ora" pitchFamily="2" charset="0"/>
              </a:rPr>
              <a:t>Equivariant network: f is a neural net</a:t>
            </a:r>
            <a:endParaRPr lang="en-NL" dirty="0">
              <a:latin typeface="Lor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D558-8181-64DB-5B71-5EA3901E4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90 Degree Rotational Equivariant Network</a:t>
            </a:r>
            <a:endParaRPr lang="en-NL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F64A59C-0876-2A5A-BECB-0A771B67A12A}"/>
              </a:ext>
            </a:extLst>
          </p:cNvPr>
          <p:cNvGrpSpPr/>
          <p:nvPr/>
        </p:nvGrpSpPr>
        <p:grpSpPr>
          <a:xfrm>
            <a:off x="1356923" y="1890884"/>
            <a:ext cx="2113953" cy="1667325"/>
            <a:chOff x="593723" y="1844437"/>
            <a:chExt cx="2113953" cy="16673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D5780F-090D-8CED-2801-697B796FEBD2}"/>
                </a:ext>
              </a:extLst>
            </p:cNvPr>
            <p:cNvSpPr/>
            <p:nvPr/>
          </p:nvSpPr>
          <p:spPr>
            <a:xfrm>
              <a:off x="593723" y="2498099"/>
              <a:ext cx="360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endParaRPr lang="en-NL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D75119D-702C-7957-BDE8-D195B842EACA}"/>
                </a:ext>
              </a:extLst>
            </p:cNvPr>
            <p:cNvGrpSpPr/>
            <p:nvPr/>
          </p:nvGrpSpPr>
          <p:grpSpPr>
            <a:xfrm>
              <a:off x="1584224" y="1844437"/>
              <a:ext cx="360001" cy="1667325"/>
              <a:chOff x="3010488" y="1453500"/>
              <a:chExt cx="360001" cy="1667325"/>
            </a:xfrm>
          </p:grpSpPr>
          <p:pic>
            <p:nvPicPr>
              <p:cNvPr id="13" name="Picture 12" descr="A picture containing checker, chessman, tub, bathtub&#10;&#10;Description automatically generated">
                <a:extLst>
                  <a:ext uri="{FF2B5EF4-FFF2-40B4-BE49-F238E27FC236}">
                    <a16:creationId xmlns:a16="http://schemas.microsoft.com/office/drawing/2014/main" id="{891658CC-730F-A0FF-CEFE-055AEEF5F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14699" y="1453500"/>
                <a:ext cx="355790" cy="360000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checker, chessman, tub, bathtub&#10;&#10;Description automatically generated">
                <a:extLst>
                  <a:ext uri="{FF2B5EF4-FFF2-40B4-BE49-F238E27FC236}">
                    <a16:creationId xmlns:a16="http://schemas.microsoft.com/office/drawing/2014/main" id="{FA291A7A-0734-C2FF-206D-C35A990EA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3012594" y="1889977"/>
                <a:ext cx="355790" cy="360000"/>
              </a:xfrm>
              <a:prstGeom prst="rect">
                <a:avLst/>
              </a:prstGeom>
            </p:spPr>
          </p:pic>
          <p:pic>
            <p:nvPicPr>
              <p:cNvPr id="21" name="Picture 20" descr="A picture containing checker, chessman, tub, bathtub&#10;&#10;Description automatically generated">
                <a:extLst>
                  <a:ext uri="{FF2B5EF4-FFF2-40B4-BE49-F238E27FC236}">
                    <a16:creationId xmlns:a16="http://schemas.microsoft.com/office/drawing/2014/main" id="{AA25C8F0-331F-15B0-F9E2-76CB286BE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3010489" y="2326454"/>
                <a:ext cx="355790" cy="360000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checker, chessman, tub, bathtub&#10;&#10;Description automatically generated">
                <a:extLst>
                  <a:ext uri="{FF2B5EF4-FFF2-40B4-BE49-F238E27FC236}">
                    <a16:creationId xmlns:a16="http://schemas.microsoft.com/office/drawing/2014/main" id="{1C01B5CA-EB57-90DE-4136-80516BEF0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012593" y="2762930"/>
                <a:ext cx="355790" cy="360000"/>
              </a:xfrm>
              <a:prstGeom prst="rect">
                <a:avLst/>
              </a:prstGeom>
            </p:spPr>
          </p:pic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C0E32DD-84E2-867D-570F-B17C703CFDCA}"/>
                </a:ext>
              </a:extLst>
            </p:cNvPr>
            <p:cNvCxnSpPr>
              <a:cxnSpLocks/>
            </p:cNvCxnSpPr>
            <p:nvPr/>
          </p:nvCxnSpPr>
          <p:spPr>
            <a:xfrm>
              <a:off x="1071337" y="2677325"/>
              <a:ext cx="371517" cy="7931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E5FF4D4-AB02-2D66-DBC8-ADCB88706FDE}"/>
                </a:ext>
              </a:extLst>
            </p:cNvPr>
            <p:cNvGrpSpPr/>
            <p:nvPr/>
          </p:nvGrpSpPr>
          <p:grpSpPr>
            <a:xfrm>
              <a:off x="2433356" y="2199940"/>
              <a:ext cx="274320" cy="956319"/>
              <a:chOff x="3840480" y="1610752"/>
              <a:chExt cx="274320" cy="95631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BBC9C0-5AE4-DE17-28E7-DB342080EAF9}"/>
                  </a:ext>
                </a:extLst>
              </p:cNvPr>
              <p:cNvSpPr/>
              <p:nvPr/>
            </p:nvSpPr>
            <p:spPr>
              <a:xfrm>
                <a:off x="3840480" y="1610752"/>
                <a:ext cx="274320" cy="237918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DA84456-6EF7-41BA-ED2A-9CB5C822CD56}"/>
                  </a:ext>
                </a:extLst>
              </p:cNvPr>
              <p:cNvSpPr/>
              <p:nvPr/>
            </p:nvSpPr>
            <p:spPr>
              <a:xfrm>
                <a:off x="3840480" y="1850219"/>
                <a:ext cx="274320" cy="23791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6232E49-42A2-F534-876C-1EBA04047CB0}"/>
                  </a:ext>
                </a:extLst>
              </p:cNvPr>
              <p:cNvSpPr/>
              <p:nvPr/>
            </p:nvSpPr>
            <p:spPr>
              <a:xfrm>
                <a:off x="3840480" y="2089686"/>
                <a:ext cx="274320" cy="23791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2BB97CE-E9B3-093F-10C3-D32B8AFBFFA9}"/>
                  </a:ext>
                </a:extLst>
              </p:cNvPr>
              <p:cNvSpPr/>
              <p:nvPr/>
            </p:nvSpPr>
            <p:spPr>
              <a:xfrm>
                <a:off x="3840480" y="2329153"/>
                <a:ext cx="274320" cy="23791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9F474AD-ADBA-14E1-D658-F1FFC8134AF5}"/>
                </a:ext>
              </a:extLst>
            </p:cNvPr>
            <p:cNvCxnSpPr>
              <a:cxnSpLocks/>
            </p:cNvCxnSpPr>
            <p:nvPr/>
          </p:nvCxnSpPr>
          <p:spPr>
            <a:xfrm>
              <a:off x="2034388" y="2677325"/>
              <a:ext cx="288388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130473B-9DAB-6B95-09A4-14179A6706D3}"/>
              </a:ext>
            </a:extLst>
          </p:cNvPr>
          <p:cNvGrpSpPr/>
          <p:nvPr/>
        </p:nvGrpSpPr>
        <p:grpSpPr>
          <a:xfrm>
            <a:off x="5518174" y="1883728"/>
            <a:ext cx="2113712" cy="1667325"/>
            <a:chOff x="4459774" y="1843663"/>
            <a:chExt cx="2113712" cy="16673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612717-DE1D-A3D3-9696-6947DF76648A}"/>
                </a:ext>
              </a:extLst>
            </p:cNvPr>
            <p:cNvSpPr/>
            <p:nvPr/>
          </p:nvSpPr>
          <p:spPr>
            <a:xfrm rot="5400000">
              <a:off x="4459774" y="2504482"/>
              <a:ext cx="360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endParaRPr lang="en-NL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8538159-0802-613D-ADBC-6CFCBFB0314B}"/>
                </a:ext>
              </a:extLst>
            </p:cNvPr>
            <p:cNvGrpSpPr/>
            <p:nvPr/>
          </p:nvGrpSpPr>
          <p:grpSpPr>
            <a:xfrm>
              <a:off x="5451824" y="1843663"/>
              <a:ext cx="360001" cy="1667325"/>
              <a:chOff x="3010488" y="1453500"/>
              <a:chExt cx="360001" cy="1667325"/>
            </a:xfrm>
          </p:grpSpPr>
          <p:pic>
            <p:nvPicPr>
              <p:cNvPr id="59" name="Picture 58" descr="A picture containing checker, chessman, tub, bathtub&#10;&#10;Description automatically generated">
                <a:extLst>
                  <a:ext uri="{FF2B5EF4-FFF2-40B4-BE49-F238E27FC236}">
                    <a16:creationId xmlns:a16="http://schemas.microsoft.com/office/drawing/2014/main" id="{9D44CC52-243C-9AF5-C03C-593DC6F18E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14699" y="1453500"/>
                <a:ext cx="355790" cy="360000"/>
              </a:xfrm>
              <a:prstGeom prst="rect">
                <a:avLst/>
              </a:prstGeom>
            </p:spPr>
          </p:pic>
          <p:pic>
            <p:nvPicPr>
              <p:cNvPr id="60" name="Picture 59" descr="A picture containing checker, chessman, tub, bathtub&#10;&#10;Description automatically generated">
                <a:extLst>
                  <a:ext uri="{FF2B5EF4-FFF2-40B4-BE49-F238E27FC236}">
                    <a16:creationId xmlns:a16="http://schemas.microsoft.com/office/drawing/2014/main" id="{14755BD4-00E6-C089-9806-D3C1A32D8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3012594" y="1889977"/>
                <a:ext cx="355790" cy="360000"/>
              </a:xfrm>
              <a:prstGeom prst="rect">
                <a:avLst/>
              </a:prstGeom>
            </p:spPr>
          </p:pic>
          <p:pic>
            <p:nvPicPr>
              <p:cNvPr id="61" name="Picture 60" descr="A picture containing checker, chessman, tub, bathtub&#10;&#10;Description automatically generated">
                <a:extLst>
                  <a:ext uri="{FF2B5EF4-FFF2-40B4-BE49-F238E27FC236}">
                    <a16:creationId xmlns:a16="http://schemas.microsoft.com/office/drawing/2014/main" id="{2A755F77-4E6F-5BD8-960E-FB58F315D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3010489" y="2326454"/>
                <a:ext cx="355790" cy="360000"/>
              </a:xfrm>
              <a:prstGeom prst="rect">
                <a:avLst/>
              </a:prstGeom>
            </p:spPr>
          </p:pic>
          <p:pic>
            <p:nvPicPr>
              <p:cNvPr id="62" name="Picture 61" descr="A picture containing checker, chessman, tub, bathtub&#10;&#10;Description automatically generated">
                <a:extLst>
                  <a:ext uri="{FF2B5EF4-FFF2-40B4-BE49-F238E27FC236}">
                    <a16:creationId xmlns:a16="http://schemas.microsoft.com/office/drawing/2014/main" id="{100CE7DE-0F8B-36AD-A099-D8936A5B5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012593" y="2762930"/>
                <a:ext cx="355790" cy="360000"/>
              </a:xfrm>
              <a:prstGeom prst="rect">
                <a:avLst/>
              </a:prstGeom>
            </p:spPr>
          </p:pic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C5D5D9E-7ECB-07A1-503C-EB9A50EAB3B8}"/>
                </a:ext>
              </a:extLst>
            </p:cNvPr>
            <p:cNvCxnSpPr>
              <a:cxnSpLocks/>
            </p:cNvCxnSpPr>
            <p:nvPr/>
          </p:nvCxnSpPr>
          <p:spPr>
            <a:xfrm>
              <a:off x="4938937" y="2676551"/>
              <a:ext cx="371517" cy="7931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E44EBBC-B079-4DF2-7F38-5E33FBE8CBA0}"/>
                </a:ext>
              </a:extLst>
            </p:cNvPr>
            <p:cNvGrpSpPr/>
            <p:nvPr/>
          </p:nvGrpSpPr>
          <p:grpSpPr>
            <a:xfrm>
              <a:off x="6299166" y="2244720"/>
              <a:ext cx="274320" cy="943793"/>
              <a:chOff x="6300956" y="1972225"/>
              <a:chExt cx="274320" cy="943793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83797E5-3AFE-5CF8-2DF0-B92763DF4E3D}"/>
                  </a:ext>
                </a:extLst>
              </p:cNvPr>
              <p:cNvSpPr/>
              <p:nvPr/>
            </p:nvSpPr>
            <p:spPr>
              <a:xfrm>
                <a:off x="6300956" y="2207517"/>
                <a:ext cx="274320" cy="237918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470224C-3C12-EE8A-5AB7-2B4296CD8EAE}"/>
                  </a:ext>
                </a:extLst>
              </p:cNvPr>
              <p:cNvSpPr/>
              <p:nvPr/>
            </p:nvSpPr>
            <p:spPr>
              <a:xfrm>
                <a:off x="6300956" y="2442809"/>
                <a:ext cx="274320" cy="23791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55AC0D6-4C19-6209-4701-A64ABEA5D442}"/>
                  </a:ext>
                </a:extLst>
              </p:cNvPr>
              <p:cNvSpPr/>
              <p:nvPr/>
            </p:nvSpPr>
            <p:spPr>
              <a:xfrm>
                <a:off x="6300956" y="2678100"/>
                <a:ext cx="274320" cy="23791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B32D750-5F25-49CE-82C7-66B859788B27}"/>
                  </a:ext>
                </a:extLst>
              </p:cNvPr>
              <p:cNvSpPr/>
              <p:nvPr/>
            </p:nvSpPr>
            <p:spPr>
              <a:xfrm>
                <a:off x="6300956" y="1972225"/>
                <a:ext cx="274320" cy="23791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29AA732-730E-ABD0-E94F-C703B0E5714F}"/>
                </a:ext>
              </a:extLst>
            </p:cNvPr>
            <p:cNvCxnSpPr>
              <a:cxnSpLocks/>
            </p:cNvCxnSpPr>
            <p:nvPr/>
          </p:nvCxnSpPr>
          <p:spPr>
            <a:xfrm>
              <a:off x="5901988" y="2676551"/>
              <a:ext cx="288388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8A064A8-C3B9-297B-4250-336B86071A66}"/>
              </a:ext>
            </a:extLst>
          </p:cNvPr>
          <p:cNvSpPr txBox="1"/>
          <p:nvPr/>
        </p:nvSpPr>
        <p:spPr>
          <a:xfrm>
            <a:off x="500400" y="4116389"/>
            <a:ext cx="81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Rotating the image results in a permutation of the activations/features.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We can propagate rotation information through the network layer by layer.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8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0DF86-5CAF-A3D6-4C75-6951054E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Learning more about equivariant networks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BE5CD-6AB5-4EA0-631A-277E32975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Courses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https://geometricdeeplearning.com/lectures/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96900" lvl="1" indent="0">
              <a:buNone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Course by Michael M. Bronstein, Joan Bruna, Taco Cohen,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Petar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Veličković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at the African Master’s in Machine Intelligence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https://uvagedl.github.io/</a:t>
            </a:r>
            <a:r>
              <a:rPr lang="en-US" sz="13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96900" lvl="1" indent="0">
              <a:buNone/>
            </a:pPr>
            <a:r>
              <a:rPr lang="en-US" sz="1300" dirty="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 by Erik </a:t>
            </a:r>
            <a:r>
              <a:rPr lang="en-US" sz="1300" dirty="0" err="1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Bekkers</a:t>
            </a:r>
            <a:r>
              <a:rPr lang="en-US" sz="1300" dirty="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at the University </a:t>
            </a:r>
            <a:r>
              <a:rPr lang="en-US" sz="130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Amsterdam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https://e3nn.org/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https://github.com/mfinzi/equivariant-MLP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https://github.com/ElisevanderPol/symmetrizer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dirty="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reading</a:t>
            </a:r>
          </a:p>
          <a:p>
            <a:pPr>
              <a:buSzPct val="1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Teo &amp; Hel-Or. “Lie Generators for Computing Steerable Functions.” Pattern Recognition Letters, 1998.</a:t>
            </a:r>
          </a:p>
          <a:p>
            <a:pPr>
              <a:buSzPct val="1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Cohen &amp; Welling. "Group equivariant convolutional networks." ICML, 2016.</a:t>
            </a:r>
          </a:p>
          <a:p>
            <a:pPr>
              <a:buSzPct val="1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Worrall et al. "Harmonic networks: Deep translation and rotation equivariance.“ CVPR, 2017.</a:t>
            </a:r>
          </a:p>
          <a:p>
            <a:pPr>
              <a:buSzPct val="180000"/>
              <a:buFont typeface="Arial" panose="020B0604020202020204" pitchFamily="34" charset="0"/>
              <a:buChar char="•"/>
            </a:pP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Weiler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et al. “Learning steerable filters for rotation equivariant CNNs.”, CPVR, 2018</a:t>
            </a:r>
          </a:p>
          <a:p>
            <a:pPr>
              <a:buSzPct val="1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Thomas et al. "Tensor field networks: Rotation-and translation-equivariant neural networks for 3d point clouds."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Preprint, 2018.</a:t>
            </a:r>
          </a:p>
          <a:p>
            <a:pPr>
              <a:buSzPct val="1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Maron et al. “Invariant and equivariant graph networks.” ICLR, 2019.</a:t>
            </a:r>
          </a:p>
          <a:p>
            <a:pPr>
              <a:buSzPct val="180000"/>
              <a:buFont typeface="Arial" panose="020B0604020202020204" pitchFamily="34" charset="0"/>
              <a:buChar char="•"/>
            </a:pP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Finzi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et al. “Generalizing convolutional neural networks for equivariance to lie groups on arbitrary continuous data.” ICML. 2020</a:t>
            </a:r>
          </a:p>
          <a:p>
            <a:pPr>
              <a:buSzPct val="180000"/>
              <a:buFont typeface="Arial" panose="020B0604020202020204" pitchFamily="34" charset="0"/>
              <a:buChar char="•"/>
            </a:pP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Brandstetter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et al. "Geometric and physical quantities improve E (3) equivariant message passing." ICLR, 2022.</a:t>
            </a:r>
          </a:p>
        </p:txBody>
      </p:sp>
    </p:spTree>
    <p:extLst>
      <p:ext uri="{BB962C8B-B14F-4D97-AF65-F5344CB8AC3E}">
        <p14:creationId xmlns:p14="http://schemas.microsoft.com/office/powerpoint/2010/main" val="3168645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</a:rPr>
              <a:t>Symmetries in Reinforcement Learning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431" name="Google Shape;43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8" dirty="0"/>
              <a:t>For all states and actions, and all group elements:</a:t>
            </a:r>
            <a:endParaRPr sz="1908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908" dirty="0"/>
              <a:t>Dynamics are invariant under group transformations</a:t>
            </a:r>
            <a:endParaRPr sz="1908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8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8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8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8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8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908" dirty="0"/>
              <a:t>                  </a:t>
            </a:r>
            <a:endParaRPr sz="1908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908" dirty="0"/>
              <a:t>           and                   are symmetric state-action pairs and have the same </a:t>
            </a:r>
            <a:endParaRPr sz="1908" dirty="0"/>
          </a:p>
        </p:txBody>
      </p:sp>
      <p:pic>
        <p:nvPicPr>
          <p:cNvPr id="432" name="Google Shape;432;p33" descr="R(s, a) = R(gs, ga)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650" y="1968650"/>
            <a:ext cx="2208696" cy="31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3" descr="T(s'|s, a) = T(gs'|gs, ga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5038" y="2498350"/>
            <a:ext cx="2853932" cy="317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3"/>
          <p:cNvPicPr preferRelativeResize="0"/>
          <p:nvPr/>
        </p:nvPicPr>
        <p:blipFill rotWithShape="1">
          <a:blip r:embed="rId5">
            <a:alphaModFix/>
          </a:blip>
          <a:srcRect b="20912"/>
          <a:stretch/>
        </p:blipFill>
        <p:spPr>
          <a:xfrm>
            <a:off x="2478888" y="2839004"/>
            <a:ext cx="4186238" cy="132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3" descr="(s, a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282" y="4262221"/>
            <a:ext cx="666084" cy="33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3" descr="(g  s, g  a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4459" y="4262221"/>
            <a:ext cx="962940" cy="337301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3"/>
          <p:cNvSpPr txBox="1"/>
          <p:nvPr/>
        </p:nvSpPr>
        <p:spPr>
          <a:xfrm>
            <a:off x="6619349" y="3245550"/>
            <a:ext cx="246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</a:rPr>
              <a:t>(Ravindran &amp; Barto 2004)</a:t>
            </a:r>
            <a:endParaRPr>
              <a:solidFill>
                <a:srgbClr val="0563C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38" name="Google Shape;438;p33" descr="\pi^\ast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09138" y="4236296"/>
            <a:ext cx="364942" cy="3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C80A7-BA05-5F0A-9CB7-15A1B3E2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Equivalence Relations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42568E94-78F0-1508-B2D6-D61B0FE539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699" y="1152475"/>
                <a:ext cx="8520599" cy="3416400"/>
              </a:xfrm>
            </p:spPr>
            <p:txBody>
              <a:bodyPr>
                <a:normAutofit fontScale="92500" lnSpcReduction="10000"/>
              </a:bodyPr>
              <a:lstStyle/>
              <a:p>
                <a:pPr marL="139700" indent="0">
                  <a:buNone/>
                </a:pPr>
                <a:r>
                  <a:rPr lang="en-US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be a relation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We write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if the relation holds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13970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Example: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 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𝑦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an equivalence relation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if and only if:</a:t>
                </a: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reflexive: </a:t>
                </a:r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     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symmetric: </a:t>
                </a:r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transitive: </a:t>
                </a:r>
              </a:p>
              <a:p>
                <a:pPr marL="139700" indent="0" algn="ctr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then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 algn="ctr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Examples: 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“=” (numbers), 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“Has the same birthday as” (people), 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42568E94-78F0-1508-B2D6-D61B0FE539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699" y="1152475"/>
                <a:ext cx="8520599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08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5595-20DE-F228-50B3-FA665637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“Is in the same row as”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4DAA36-AED1-5FF5-3EC2-850F4F23A1EF}"/>
              </a:ext>
            </a:extLst>
          </p:cNvPr>
          <p:cNvGrpSpPr/>
          <p:nvPr/>
        </p:nvGrpSpPr>
        <p:grpSpPr>
          <a:xfrm>
            <a:off x="3467100" y="1784054"/>
            <a:ext cx="1509600" cy="1575392"/>
            <a:chOff x="3467100" y="1784054"/>
            <a:chExt cx="1509600" cy="157539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EF97BBF-0C06-3E6C-F2B8-2DC5741CC38B}"/>
                </a:ext>
              </a:extLst>
            </p:cNvPr>
            <p:cNvSpPr>
              <a:spLocks/>
            </p:cNvSpPr>
            <p:nvPr/>
          </p:nvSpPr>
          <p:spPr>
            <a:xfrm>
              <a:off x="3467100" y="1784056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  <a:endParaRPr lang="en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A28DE6E-EA0B-CFC7-90F2-F736005FBB07}"/>
                </a:ext>
              </a:extLst>
            </p:cNvPr>
            <p:cNvSpPr>
              <a:spLocks/>
            </p:cNvSpPr>
            <p:nvPr/>
          </p:nvSpPr>
          <p:spPr>
            <a:xfrm>
              <a:off x="4043340" y="1784056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567EA7-ADBD-4ECF-4344-797D949C6C12}"/>
                </a:ext>
              </a:extLst>
            </p:cNvPr>
            <p:cNvSpPr>
              <a:spLocks/>
            </p:cNvSpPr>
            <p:nvPr/>
          </p:nvSpPr>
          <p:spPr>
            <a:xfrm>
              <a:off x="4616700" y="1784054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  <a:endParaRPr lang="en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DA02A36-4A78-A9E6-84D7-31CA2CC7131C}"/>
                </a:ext>
              </a:extLst>
            </p:cNvPr>
            <p:cNvSpPr>
              <a:spLocks/>
            </p:cNvSpPr>
            <p:nvPr/>
          </p:nvSpPr>
          <p:spPr>
            <a:xfrm>
              <a:off x="4043340" y="2377864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  <a:endParaRPr lang="en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E9880FD-ADEC-9732-1984-FCE7C8F2F8F5}"/>
                </a:ext>
              </a:extLst>
            </p:cNvPr>
            <p:cNvSpPr>
              <a:spLocks/>
            </p:cNvSpPr>
            <p:nvPr/>
          </p:nvSpPr>
          <p:spPr>
            <a:xfrm>
              <a:off x="4616700" y="2377864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  <a:endParaRPr lang="en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C9E4AE8-A836-D9A0-825B-27D145287248}"/>
                </a:ext>
              </a:extLst>
            </p:cNvPr>
            <p:cNvSpPr>
              <a:spLocks/>
            </p:cNvSpPr>
            <p:nvPr/>
          </p:nvSpPr>
          <p:spPr>
            <a:xfrm>
              <a:off x="3467100" y="2999446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</a:t>
              </a:r>
              <a:endParaRPr lang="en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EF7792E-F4EA-74A2-48E0-833FD22AD17F}"/>
                </a:ext>
              </a:extLst>
            </p:cNvPr>
            <p:cNvSpPr>
              <a:spLocks/>
            </p:cNvSpPr>
            <p:nvPr/>
          </p:nvSpPr>
          <p:spPr>
            <a:xfrm>
              <a:off x="4616700" y="2997541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</p:txBody>
        </p:sp>
      </p:grp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B33467F-0D3F-345D-7832-DEA6C425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 marL="13970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Reflexive? Yes</a:t>
            </a:r>
          </a:p>
          <a:p>
            <a:pPr marL="1397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Symmetric? Yes</a:t>
            </a:r>
          </a:p>
          <a:p>
            <a:pPr marL="1397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Transitive? Yes</a:t>
            </a:r>
          </a:p>
          <a:p>
            <a:pPr marL="1397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Equivalence relation</a:t>
            </a:r>
            <a:endParaRPr lang="en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5595-20DE-F228-50B3-FA665637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“Is smaller than or equal to”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C944317D-C5B5-5834-A8CE-985A7EB7C45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>
                <a:normAutofit lnSpcReduction="10000"/>
              </a:bodyPr>
              <a:lstStyle/>
              <a:p>
                <a:pPr marL="13970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Reflexive? Yes</a:t>
                </a: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Symmetric? No</a:t>
                </a: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Transitive? Yes</a:t>
                </a: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1≤10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10≤20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NOT Equivalence relation</a:t>
                </a:r>
                <a:endParaRPr lang="en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C944317D-C5B5-5834-A8CE-985A7EB7C4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517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 dirty="0">
                <a:solidFill>
                  <a:srgbClr val="434343"/>
                </a:solidFill>
              </a:rPr>
              <a:t>Senior Researcher @ Microsoft Research Amsterdam:</a:t>
            </a:r>
            <a:endParaRPr sz="1300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 dirty="0">
                <a:solidFill>
                  <a:srgbClr val="434343"/>
                </a:solidFill>
              </a:rPr>
              <a:t>	</a:t>
            </a:r>
            <a:r>
              <a:rPr lang="en-GB" sz="1300" b="1" dirty="0">
                <a:solidFill>
                  <a:srgbClr val="434343"/>
                </a:solidFill>
              </a:rPr>
              <a:t>Reinforcement Learning &amp; Deep Learning  for Molecular Simulation</a:t>
            </a:r>
            <a:endParaRPr sz="1300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300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300" b="1" dirty="0">
              <a:solidFill>
                <a:srgbClr val="434343"/>
              </a:solidFill>
            </a:endParaRPr>
          </a:p>
          <a:p>
            <a:pPr marL="0" lvl="0" indent="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300" b="1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 b="1" dirty="0">
                <a:solidFill>
                  <a:srgbClr val="434343"/>
                </a:solidFill>
              </a:rPr>
              <a:t>       </a:t>
            </a:r>
            <a:endParaRPr sz="1300" b="1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 b="1" dirty="0">
                <a:solidFill>
                  <a:srgbClr val="434343"/>
                </a:solidFill>
              </a:rPr>
              <a:t>  → </a:t>
            </a:r>
            <a:r>
              <a:rPr lang="en-GB" sz="1400" b="1" dirty="0">
                <a:solidFill>
                  <a:srgbClr val="434343"/>
                </a:solidFill>
              </a:rPr>
              <a:t>We’ll soon be hiring research engineers.</a:t>
            </a:r>
            <a:endParaRPr sz="1400" b="1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3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6351100" y="2925075"/>
            <a:ext cx="2793000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Find me online: </a:t>
            </a:r>
            <a:endParaRPr sz="13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📧  evanderpol</a:t>
            </a:r>
            <a:r>
              <a:rPr lang="en-GB" sz="1300" u="sng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@microsoft.com</a:t>
            </a:r>
            <a:r>
              <a:rPr lang="en-GB" sz="13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            </a:t>
            </a:r>
            <a:endParaRPr sz="13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      @ElisevanderPol     </a:t>
            </a:r>
            <a:endParaRPr sz="13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🌐  elisevanderpol.nl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About me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l="20439" t="18272" r="8492" b="-5161"/>
          <a:stretch/>
        </p:blipFill>
        <p:spPr>
          <a:xfrm>
            <a:off x="6744300" y="1246075"/>
            <a:ext cx="1955981" cy="1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6;p16">
            <a:extLst>
              <a:ext uri="{FF2B5EF4-FFF2-40B4-BE49-F238E27FC236}">
                <a16:creationId xmlns:a16="http://schemas.microsoft.com/office/drawing/2014/main" id="{7F2A9F78-E01E-4D8E-06D0-B85B44777BD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7619" y="3742807"/>
            <a:ext cx="228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B976-CD26-B124-2127-6439CB00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Partitions and Equivalence Classes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24BE3C62-AB54-B1D5-769A-0D667B8E1DC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699" y="1152475"/>
                <a:ext cx="8520599" cy="3416400"/>
              </a:xfrm>
            </p:spPr>
            <p:txBody>
              <a:bodyPr>
                <a:normAutofit lnSpcReduction="10000"/>
              </a:bodyPr>
              <a:lstStyle/>
              <a:p>
                <a:pPr marL="13970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 equivalence relation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 a 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partitions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We write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the partition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under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partition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 collection of disjoint non-empty subsets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S whose union forms S: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⋃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∈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𝐵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∩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𝑗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=∅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∀</m:t>
                    </m:r>
                    <m:r>
                      <a:rPr lang="en-GB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≠</m:t>
                    </m:r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𝑗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equivalence class of an element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under equivalence relation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</a:t>
                </a: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|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3970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blocks of the partition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are the equivalence classes of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139700" indent="0">
                  <a:buNone/>
                </a:pPr>
                <a:endParaRPr lang="en-NL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24BE3C62-AB54-B1D5-769A-0D667B8E1D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699" y="1152475"/>
                <a:ext cx="8520599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D77E562-FE67-EEF8-168F-BA96DC029A6C}"/>
              </a:ext>
            </a:extLst>
          </p:cNvPr>
          <p:cNvGrpSpPr/>
          <p:nvPr/>
        </p:nvGrpSpPr>
        <p:grpSpPr>
          <a:xfrm>
            <a:off x="6690360" y="2438203"/>
            <a:ext cx="1509600" cy="1575392"/>
            <a:chOff x="3467100" y="1784054"/>
            <a:chExt cx="1509600" cy="157539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CCBCC2-9D92-8946-843B-BC570EDE365F}"/>
                </a:ext>
              </a:extLst>
            </p:cNvPr>
            <p:cNvSpPr>
              <a:spLocks/>
            </p:cNvSpPr>
            <p:nvPr/>
          </p:nvSpPr>
          <p:spPr>
            <a:xfrm>
              <a:off x="3467100" y="1784056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  <a:endParaRPr lang="en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C19266A-A1A3-115F-43C9-4B225F6824F9}"/>
                </a:ext>
              </a:extLst>
            </p:cNvPr>
            <p:cNvSpPr>
              <a:spLocks/>
            </p:cNvSpPr>
            <p:nvPr/>
          </p:nvSpPr>
          <p:spPr>
            <a:xfrm>
              <a:off x="4043340" y="1784056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920D32-164D-4F72-CDD5-EF80A36B914C}"/>
                </a:ext>
              </a:extLst>
            </p:cNvPr>
            <p:cNvSpPr>
              <a:spLocks/>
            </p:cNvSpPr>
            <p:nvPr/>
          </p:nvSpPr>
          <p:spPr>
            <a:xfrm>
              <a:off x="4616700" y="1784054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  <a:endParaRPr lang="en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2DFDD-EC41-6EA4-814B-0291BAAA3A7E}"/>
                </a:ext>
              </a:extLst>
            </p:cNvPr>
            <p:cNvSpPr>
              <a:spLocks/>
            </p:cNvSpPr>
            <p:nvPr/>
          </p:nvSpPr>
          <p:spPr>
            <a:xfrm>
              <a:off x="4043340" y="2377864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  <a:endParaRPr lang="en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A8A62CD-CC88-67A9-8ABD-E27B8AC5DC66}"/>
                </a:ext>
              </a:extLst>
            </p:cNvPr>
            <p:cNvSpPr>
              <a:spLocks/>
            </p:cNvSpPr>
            <p:nvPr/>
          </p:nvSpPr>
          <p:spPr>
            <a:xfrm>
              <a:off x="4616700" y="2377864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  <a:endParaRPr lang="en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4C17105-929F-3EB4-8851-67AAE60C27B0}"/>
                </a:ext>
              </a:extLst>
            </p:cNvPr>
            <p:cNvSpPr>
              <a:spLocks/>
            </p:cNvSpPr>
            <p:nvPr/>
          </p:nvSpPr>
          <p:spPr>
            <a:xfrm>
              <a:off x="3467100" y="2999446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</a:t>
              </a:r>
              <a:endParaRPr lang="en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7C1C78-ECB7-055E-1144-8A891D8D59AF}"/>
                </a:ext>
              </a:extLst>
            </p:cNvPr>
            <p:cNvSpPr>
              <a:spLocks/>
            </p:cNvSpPr>
            <p:nvPr/>
          </p:nvSpPr>
          <p:spPr>
            <a:xfrm>
              <a:off x="4616700" y="2997541"/>
              <a:ext cx="360000" cy="36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B4074A5B-639D-82F6-46E3-FF062ECA803D}"/>
              </a:ext>
            </a:extLst>
          </p:cNvPr>
          <p:cNvSpPr/>
          <p:nvPr/>
        </p:nvSpPr>
        <p:spPr>
          <a:xfrm>
            <a:off x="6469380" y="2368649"/>
            <a:ext cx="1920240" cy="495301"/>
          </a:xfrm>
          <a:prstGeom prst="ellipse">
            <a:avLst/>
          </a:prstGeom>
          <a:solidFill>
            <a:schemeClr val="accent4">
              <a:lumMod val="75000"/>
              <a:alpha val="4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037E8B-12AD-0899-4B15-48169300C383}"/>
              </a:ext>
            </a:extLst>
          </p:cNvPr>
          <p:cNvSpPr/>
          <p:nvPr/>
        </p:nvSpPr>
        <p:spPr>
          <a:xfrm>
            <a:off x="7097010" y="2964362"/>
            <a:ext cx="1239270" cy="495301"/>
          </a:xfrm>
          <a:prstGeom prst="ellipse">
            <a:avLst/>
          </a:prstGeom>
          <a:solidFill>
            <a:schemeClr val="accent4">
              <a:lumMod val="75000"/>
              <a:alpha val="4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7F53A3C-DAF3-77FA-F09D-F05058F1B296}"/>
              </a:ext>
            </a:extLst>
          </p:cNvPr>
          <p:cNvSpPr/>
          <p:nvPr/>
        </p:nvSpPr>
        <p:spPr>
          <a:xfrm>
            <a:off x="6506834" y="3587849"/>
            <a:ext cx="1920240" cy="495301"/>
          </a:xfrm>
          <a:prstGeom prst="ellipse">
            <a:avLst/>
          </a:prstGeom>
          <a:solidFill>
            <a:schemeClr val="accent4">
              <a:lumMod val="75000"/>
              <a:alpha val="4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2807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084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𝒔𝑩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87BC315-9537-3234-AB69-DCA06F9E3F61}"/>
              </a:ext>
            </a:extLst>
          </p:cNvPr>
          <p:cNvSpPr txBox="1"/>
          <p:nvPr/>
        </p:nvSpPr>
        <p:spPr>
          <a:xfrm>
            <a:off x="1301643" y="1979348"/>
            <a:ext cx="212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and s’ are </a:t>
            </a:r>
            <a:r>
              <a:rPr lang="en-US" dirty="0" err="1"/>
              <a:t>bisimilar</a:t>
            </a:r>
            <a:r>
              <a:rPr lang="en-US" dirty="0"/>
              <a:t> </a:t>
            </a:r>
            <a:r>
              <a:rPr lang="en-US" dirty="0" err="1"/>
              <a:t>iff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71808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9ABF80F-643D-F6BE-03A7-C84EC9719310}"/>
              </a:ext>
            </a:extLst>
          </p:cNvPr>
          <p:cNvSpPr txBox="1"/>
          <p:nvPr/>
        </p:nvSpPr>
        <p:spPr>
          <a:xfrm>
            <a:off x="2236825" y="2020910"/>
            <a:ext cx="1545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every action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44613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𝒓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𝒓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08C0017-B904-7414-EAAE-ED77ED5C7A08}"/>
              </a:ext>
            </a:extLst>
          </p:cNvPr>
          <p:cNvSpPr txBox="1"/>
          <p:nvPr/>
        </p:nvSpPr>
        <p:spPr>
          <a:xfrm>
            <a:off x="2784081" y="2007056"/>
            <a:ext cx="2044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rewards are invariant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63804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6C79E06-9FD4-AF1A-CDD7-EF2580BA2A85}"/>
              </a:ext>
            </a:extLst>
          </p:cNvPr>
          <p:cNvSpPr txBox="1"/>
          <p:nvPr/>
        </p:nvSpPr>
        <p:spPr>
          <a:xfrm>
            <a:off x="4127679" y="2002665"/>
            <a:ext cx="2806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for each block in the partition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96978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7CD0819-6B8E-95FE-F8D1-93CD529795BE}"/>
              </a:ext>
            </a:extLst>
          </p:cNvPr>
          <p:cNvSpPr txBox="1"/>
          <p:nvPr/>
        </p:nvSpPr>
        <p:spPr>
          <a:xfrm>
            <a:off x="5261507" y="1983564"/>
            <a:ext cx="3065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 probabilities are invariant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49882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2"/>
                  </a:solidFill>
                </a:endParaRP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Intuitively: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are equivalent if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&gt; They have the same rewards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&gt; They have the same transition probabilities to other blocks in the partition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	Blocks: aggregate states/abstract states</a:t>
                </a:r>
              </a:p>
              <a:p>
                <a:pPr marL="13970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5487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C46C3-55FA-4D6E-4514-07281432C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MDP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9CF3AA-ED4D-C752-14FA-534EB84F0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&gt; Reduce the MDP in size using the </a:t>
            </a:r>
            <a:r>
              <a:rPr lang="en-US" dirty="0" err="1"/>
              <a:t>bisimulation</a:t>
            </a:r>
            <a:r>
              <a:rPr lang="en-US" dirty="0"/>
              <a:t> relation</a:t>
            </a:r>
          </a:p>
          <a:p>
            <a:endParaRPr lang="en-US" dirty="0"/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C4FF8D94-F1F2-8A72-97BB-C91ECE3C157E}"/>
              </a:ext>
            </a:extLst>
          </p:cNvPr>
          <p:cNvCxnSpPr>
            <a:stCxn id="6" idx="7"/>
            <a:endCxn id="6" idx="0"/>
          </p:cNvCxnSpPr>
          <p:nvPr/>
        </p:nvCxnSpPr>
        <p:spPr>
          <a:xfrm rot="16200000" flipV="1">
            <a:off x="3494344" y="2116662"/>
            <a:ext cx="73557" cy="178191"/>
          </a:xfrm>
          <a:prstGeom prst="curvedConnector3">
            <a:avLst>
              <a:gd name="adj1" fmla="val 4107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BA5F42-E08E-C2D5-7B92-DE1983B51F13}"/>
              </a:ext>
            </a:extLst>
          </p:cNvPr>
          <p:cNvGrpSpPr/>
          <p:nvPr/>
        </p:nvGrpSpPr>
        <p:grpSpPr>
          <a:xfrm>
            <a:off x="2005558" y="1646843"/>
            <a:ext cx="1688468" cy="1829954"/>
            <a:chOff x="2005558" y="1646843"/>
            <a:chExt cx="1688468" cy="182995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2F58670-AF4C-234C-086A-6B37AFE58252}"/>
                </a:ext>
              </a:extLst>
            </p:cNvPr>
            <p:cNvSpPr/>
            <p:nvPr/>
          </p:nvSpPr>
          <p:spPr>
            <a:xfrm>
              <a:off x="2183750" y="2168979"/>
              <a:ext cx="504000" cy="5022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1</a:t>
              </a:r>
              <a:endParaRPr lang="en-NL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59A237B-46C9-1842-5BBA-C900F234781C}"/>
                </a:ext>
              </a:extLst>
            </p:cNvPr>
            <p:cNvSpPr/>
            <p:nvPr/>
          </p:nvSpPr>
          <p:spPr>
            <a:xfrm>
              <a:off x="3190026" y="2168979"/>
              <a:ext cx="504000" cy="5022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2</a:t>
              </a:r>
              <a:endParaRPr lang="en-NL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833FAA-BE0D-807B-53B6-258DA8C93E7F}"/>
                </a:ext>
              </a:extLst>
            </p:cNvPr>
            <p:cNvSpPr/>
            <p:nvPr/>
          </p:nvSpPr>
          <p:spPr>
            <a:xfrm>
              <a:off x="2687750" y="2974521"/>
              <a:ext cx="504000" cy="5022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3</a:t>
              </a:r>
              <a:endParaRPr lang="en-NL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C4ACAFA-C638-8136-07F5-862913F86547}"/>
                </a:ext>
              </a:extLst>
            </p:cNvPr>
            <p:cNvCxnSpPr>
              <a:stCxn id="3" idx="4"/>
              <a:endCxn id="9" idx="1"/>
            </p:cNvCxnSpPr>
            <p:nvPr/>
          </p:nvCxnSpPr>
          <p:spPr>
            <a:xfrm>
              <a:off x="2435750" y="2671255"/>
              <a:ext cx="325809" cy="376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E193C2C-0321-5703-9092-015F8BD99FF5}"/>
                </a:ext>
              </a:extLst>
            </p:cNvPr>
            <p:cNvCxnSpPr>
              <a:cxnSpLocks/>
              <a:stCxn id="6" idx="4"/>
              <a:endCxn id="9" idx="7"/>
            </p:cNvCxnSpPr>
            <p:nvPr/>
          </p:nvCxnSpPr>
          <p:spPr>
            <a:xfrm flipH="1">
              <a:off x="3117941" y="2671255"/>
              <a:ext cx="324085" cy="376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Curved 14">
              <a:extLst>
                <a:ext uri="{FF2B5EF4-FFF2-40B4-BE49-F238E27FC236}">
                  <a16:creationId xmlns:a16="http://schemas.microsoft.com/office/drawing/2014/main" id="{F1A4508E-B61F-D00F-D2F5-56F58110BE96}"/>
                </a:ext>
              </a:extLst>
            </p:cNvPr>
            <p:cNvCxnSpPr>
              <a:cxnSpLocks/>
              <a:stCxn id="3" idx="1"/>
              <a:endCxn id="3" idx="0"/>
            </p:cNvCxnSpPr>
            <p:nvPr/>
          </p:nvCxnSpPr>
          <p:spPr>
            <a:xfrm rot="5400000" flipH="1" flipV="1">
              <a:off x="2309876" y="2116663"/>
              <a:ext cx="73557" cy="178191"/>
            </a:xfrm>
            <a:prstGeom prst="curvedConnector3">
              <a:avLst>
                <a:gd name="adj1" fmla="val 410779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2D78CB-1C2D-AD00-5EF2-2623C7970638}"/>
                </a:ext>
              </a:extLst>
            </p:cNvPr>
            <p:cNvSpPr txBox="1"/>
            <p:nvPr/>
          </p:nvSpPr>
          <p:spPr>
            <a:xfrm>
              <a:off x="2094654" y="1646843"/>
              <a:ext cx="682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</a:t>
              </a:r>
              <a:r>
                <a:rPr lang="en-US" sz="1200" baseline="-25000" dirty="0"/>
                <a:t>1</a:t>
              </a:r>
              <a:endParaRPr lang="en-NL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53FEE7-7398-97A3-17CA-8626508A1D1F}"/>
                </a:ext>
              </a:extLst>
            </p:cNvPr>
            <p:cNvSpPr txBox="1"/>
            <p:nvPr/>
          </p:nvSpPr>
          <p:spPr>
            <a:xfrm>
              <a:off x="2005558" y="2749541"/>
              <a:ext cx="682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</a:t>
              </a:r>
              <a:r>
                <a:rPr lang="en-US" sz="1200" baseline="-25000" dirty="0"/>
                <a:t>2</a:t>
              </a:r>
              <a:endParaRPr lang="en-NL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83B862-3858-EEB9-B08C-4BE23F5DE8A5}"/>
              </a:ext>
            </a:extLst>
          </p:cNvPr>
          <p:cNvSpPr txBox="1"/>
          <p:nvPr/>
        </p:nvSpPr>
        <p:spPr>
          <a:xfrm>
            <a:off x="3190026" y="3261896"/>
            <a:ext cx="5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r=1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B016F-2F26-A8A8-7EC3-B0870C0B496D}"/>
              </a:ext>
            </a:extLst>
          </p:cNvPr>
          <p:cNvSpPr txBox="1"/>
          <p:nvPr/>
        </p:nvSpPr>
        <p:spPr>
          <a:xfrm>
            <a:off x="3690589" y="1994042"/>
            <a:ext cx="5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r=0</a:t>
            </a:r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8E1DB5-81B3-2537-FF88-E63D4355111D}"/>
              </a:ext>
            </a:extLst>
          </p:cNvPr>
          <p:cNvSpPr txBox="1"/>
          <p:nvPr/>
        </p:nvSpPr>
        <p:spPr>
          <a:xfrm>
            <a:off x="3174342" y="1644706"/>
            <a:ext cx="682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</a:t>
            </a:r>
            <a:r>
              <a:rPr lang="en-US" sz="1200" baseline="-25000" dirty="0"/>
              <a:t>1</a:t>
            </a:r>
            <a:endParaRPr lang="en-NL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7A0CA-648E-15B0-00D7-AEE0FBEA07D8}"/>
              </a:ext>
            </a:extLst>
          </p:cNvPr>
          <p:cNvSpPr txBox="1"/>
          <p:nvPr/>
        </p:nvSpPr>
        <p:spPr>
          <a:xfrm>
            <a:off x="3085246" y="2747404"/>
            <a:ext cx="682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</a:t>
            </a:r>
            <a:r>
              <a:rPr lang="en-US" sz="1200" baseline="-25000" dirty="0"/>
              <a:t>2</a:t>
            </a:r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8B517C-2DEC-9E63-CF95-51C7B9B77F87}"/>
              </a:ext>
            </a:extLst>
          </p:cNvPr>
          <p:cNvSpPr txBox="1"/>
          <p:nvPr/>
        </p:nvSpPr>
        <p:spPr>
          <a:xfrm>
            <a:off x="2641130" y="2029738"/>
            <a:ext cx="5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9613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C46C3-55FA-4D6E-4514-07281432C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MDP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9CF3AA-ED4D-C752-14FA-534EB84F0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&gt; Reduce the MDP in size using the </a:t>
            </a:r>
            <a:r>
              <a:rPr lang="en-US" dirty="0" err="1"/>
              <a:t>bisimulation</a:t>
            </a:r>
            <a:r>
              <a:rPr lang="en-US" dirty="0"/>
              <a:t> relation</a:t>
            </a:r>
          </a:p>
          <a:p>
            <a:endParaRPr lang="en-US" dirty="0"/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C4FF8D94-F1F2-8A72-97BB-C91ECE3C157E}"/>
              </a:ext>
            </a:extLst>
          </p:cNvPr>
          <p:cNvCxnSpPr>
            <a:stCxn id="6" idx="7"/>
            <a:endCxn id="6" idx="0"/>
          </p:cNvCxnSpPr>
          <p:nvPr/>
        </p:nvCxnSpPr>
        <p:spPr>
          <a:xfrm rot="16200000" flipV="1">
            <a:off x="3494344" y="2116662"/>
            <a:ext cx="73557" cy="178191"/>
          </a:xfrm>
          <a:prstGeom prst="curvedConnector3">
            <a:avLst>
              <a:gd name="adj1" fmla="val 4107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BA5F42-E08E-C2D5-7B92-DE1983B51F13}"/>
              </a:ext>
            </a:extLst>
          </p:cNvPr>
          <p:cNvGrpSpPr/>
          <p:nvPr/>
        </p:nvGrpSpPr>
        <p:grpSpPr>
          <a:xfrm>
            <a:off x="2005558" y="1646843"/>
            <a:ext cx="1688468" cy="1829954"/>
            <a:chOff x="2005558" y="1646843"/>
            <a:chExt cx="1688468" cy="182995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2F58670-AF4C-234C-086A-6B37AFE58252}"/>
                </a:ext>
              </a:extLst>
            </p:cNvPr>
            <p:cNvSpPr/>
            <p:nvPr/>
          </p:nvSpPr>
          <p:spPr>
            <a:xfrm>
              <a:off x="2183750" y="2168979"/>
              <a:ext cx="504000" cy="5022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1</a:t>
              </a:r>
              <a:endParaRPr lang="en-NL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59A237B-46C9-1842-5BBA-C900F234781C}"/>
                </a:ext>
              </a:extLst>
            </p:cNvPr>
            <p:cNvSpPr/>
            <p:nvPr/>
          </p:nvSpPr>
          <p:spPr>
            <a:xfrm>
              <a:off x="3190026" y="2168979"/>
              <a:ext cx="504000" cy="5022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2</a:t>
              </a:r>
              <a:endParaRPr lang="en-NL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833FAA-BE0D-807B-53B6-258DA8C93E7F}"/>
                </a:ext>
              </a:extLst>
            </p:cNvPr>
            <p:cNvSpPr/>
            <p:nvPr/>
          </p:nvSpPr>
          <p:spPr>
            <a:xfrm>
              <a:off x="2687750" y="2974521"/>
              <a:ext cx="504000" cy="5022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3</a:t>
              </a:r>
              <a:endParaRPr lang="en-NL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C4ACAFA-C638-8136-07F5-862913F86547}"/>
                </a:ext>
              </a:extLst>
            </p:cNvPr>
            <p:cNvCxnSpPr>
              <a:stCxn id="3" idx="4"/>
              <a:endCxn id="9" idx="1"/>
            </p:cNvCxnSpPr>
            <p:nvPr/>
          </p:nvCxnSpPr>
          <p:spPr>
            <a:xfrm>
              <a:off x="2435750" y="2671255"/>
              <a:ext cx="325809" cy="376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E193C2C-0321-5703-9092-015F8BD99FF5}"/>
                </a:ext>
              </a:extLst>
            </p:cNvPr>
            <p:cNvCxnSpPr>
              <a:cxnSpLocks/>
              <a:stCxn id="6" idx="4"/>
              <a:endCxn id="9" idx="7"/>
            </p:cNvCxnSpPr>
            <p:nvPr/>
          </p:nvCxnSpPr>
          <p:spPr>
            <a:xfrm flipH="1">
              <a:off x="3117941" y="2671255"/>
              <a:ext cx="324085" cy="376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Curved 14">
              <a:extLst>
                <a:ext uri="{FF2B5EF4-FFF2-40B4-BE49-F238E27FC236}">
                  <a16:creationId xmlns:a16="http://schemas.microsoft.com/office/drawing/2014/main" id="{F1A4508E-B61F-D00F-D2F5-56F58110BE96}"/>
                </a:ext>
              </a:extLst>
            </p:cNvPr>
            <p:cNvCxnSpPr>
              <a:cxnSpLocks/>
              <a:stCxn id="3" idx="1"/>
              <a:endCxn id="3" idx="0"/>
            </p:cNvCxnSpPr>
            <p:nvPr/>
          </p:nvCxnSpPr>
          <p:spPr>
            <a:xfrm rot="5400000" flipH="1" flipV="1">
              <a:off x="2309876" y="2116663"/>
              <a:ext cx="73557" cy="178191"/>
            </a:xfrm>
            <a:prstGeom prst="curvedConnector3">
              <a:avLst>
                <a:gd name="adj1" fmla="val 410779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2D78CB-1C2D-AD00-5EF2-2623C7970638}"/>
                </a:ext>
              </a:extLst>
            </p:cNvPr>
            <p:cNvSpPr txBox="1"/>
            <p:nvPr/>
          </p:nvSpPr>
          <p:spPr>
            <a:xfrm>
              <a:off x="2094654" y="1646843"/>
              <a:ext cx="682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</a:t>
              </a:r>
              <a:r>
                <a:rPr lang="en-US" sz="1200" baseline="-25000" dirty="0"/>
                <a:t>1</a:t>
              </a:r>
              <a:endParaRPr lang="en-NL" sz="12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53FEE7-7398-97A3-17CA-8626508A1D1F}"/>
                </a:ext>
              </a:extLst>
            </p:cNvPr>
            <p:cNvSpPr txBox="1"/>
            <p:nvPr/>
          </p:nvSpPr>
          <p:spPr>
            <a:xfrm>
              <a:off x="2005558" y="2749541"/>
              <a:ext cx="682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</a:t>
              </a:r>
              <a:r>
                <a:rPr lang="en-US" sz="1200" baseline="-25000" dirty="0"/>
                <a:t>2</a:t>
              </a:r>
              <a:endParaRPr lang="en-NL" dirty="0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086A4372-65C3-D4F7-B4E3-FF687D1E7A8C}"/>
              </a:ext>
            </a:extLst>
          </p:cNvPr>
          <p:cNvSpPr/>
          <p:nvPr/>
        </p:nvSpPr>
        <p:spPr>
          <a:xfrm>
            <a:off x="5640748" y="2086658"/>
            <a:ext cx="502276" cy="5022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</a:t>
            </a:r>
            <a:r>
              <a:rPr lang="en-US" sz="1200" baseline="-25000" dirty="0"/>
              <a:t>1</a:t>
            </a:r>
            <a:endParaRPr lang="en-NL" sz="12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1A4CEA8-1438-0564-4518-6EA843CF55A5}"/>
              </a:ext>
            </a:extLst>
          </p:cNvPr>
          <p:cNvSpPr/>
          <p:nvPr/>
        </p:nvSpPr>
        <p:spPr>
          <a:xfrm>
            <a:off x="5640748" y="2953153"/>
            <a:ext cx="504000" cy="5022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</a:t>
            </a:r>
            <a:r>
              <a:rPr lang="en-US" sz="1200" baseline="-25000" dirty="0"/>
              <a:t>2</a:t>
            </a:r>
            <a:endParaRPr lang="en-NL" sz="12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1AE07B-48DA-4C87-C5C2-B6A80C1073A1}"/>
              </a:ext>
            </a:extLst>
          </p:cNvPr>
          <p:cNvCxnSpPr>
            <a:cxnSpLocks/>
            <a:stCxn id="28" idx="4"/>
            <a:endCxn id="29" idx="0"/>
          </p:cNvCxnSpPr>
          <p:nvPr/>
        </p:nvCxnSpPr>
        <p:spPr>
          <a:xfrm>
            <a:off x="5891886" y="2588934"/>
            <a:ext cx="862" cy="364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1EC30BA8-8A3D-81CB-4498-DE2A4D5EFF9A}"/>
              </a:ext>
            </a:extLst>
          </p:cNvPr>
          <p:cNvCxnSpPr>
            <a:cxnSpLocks/>
            <a:stCxn id="28" idx="1"/>
            <a:endCxn id="28" idx="0"/>
          </p:cNvCxnSpPr>
          <p:nvPr/>
        </p:nvCxnSpPr>
        <p:spPr>
          <a:xfrm rot="5400000" flipH="1" flipV="1">
            <a:off x="5766317" y="2034647"/>
            <a:ext cx="73557" cy="177581"/>
          </a:xfrm>
          <a:prstGeom prst="curvedConnector3">
            <a:avLst>
              <a:gd name="adj1" fmla="val 4107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C99562F-D3F7-AC4C-F02B-FEEC430F4E0C}"/>
              </a:ext>
            </a:extLst>
          </p:cNvPr>
          <p:cNvCxnSpPr/>
          <p:nvPr/>
        </p:nvCxnSpPr>
        <p:spPr>
          <a:xfrm>
            <a:off x="4232564" y="2595652"/>
            <a:ext cx="10529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383B862-3858-EEB9-B08C-4BE23F5DE8A5}"/>
              </a:ext>
            </a:extLst>
          </p:cNvPr>
          <p:cNvSpPr txBox="1"/>
          <p:nvPr/>
        </p:nvSpPr>
        <p:spPr>
          <a:xfrm>
            <a:off x="3190026" y="3261896"/>
            <a:ext cx="5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r=1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B016F-2F26-A8A8-7EC3-B0870C0B496D}"/>
              </a:ext>
            </a:extLst>
          </p:cNvPr>
          <p:cNvSpPr txBox="1"/>
          <p:nvPr/>
        </p:nvSpPr>
        <p:spPr>
          <a:xfrm>
            <a:off x="3690589" y="1994042"/>
            <a:ext cx="5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r=0</a:t>
            </a:r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7BBEB8-7543-8504-852C-6838B4EACDD0}"/>
              </a:ext>
            </a:extLst>
          </p:cNvPr>
          <p:cNvSpPr txBox="1"/>
          <p:nvPr/>
        </p:nvSpPr>
        <p:spPr>
          <a:xfrm>
            <a:off x="6143024" y="3228325"/>
            <a:ext cx="5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r=1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5E64D4-A7F6-4BDF-438B-92D2AC842B02}"/>
              </a:ext>
            </a:extLst>
          </p:cNvPr>
          <p:cNvSpPr txBox="1"/>
          <p:nvPr/>
        </p:nvSpPr>
        <p:spPr>
          <a:xfrm>
            <a:off x="6072667" y="2012018"/>
            <a:ext cx="5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r=0</a:t>
            </a:r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8E1DB5-81B3-2537-FF88-E63D4355111D}"/>
              </a:ext>
            </a:extLst>
          </p:cNvPr>
          <p:cNvSpPr txBox="1"/>
          <p:nvPr/>
        </p:nvSpPr>
        <p:spPr>
          <a:xfrm>
            <a:off x="3174342" y="1644706"/>
            <a:ext cx="682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</a:t>
            </a:r>
            <a:r>
              <a:rPr lang="en-US" sz="1200" baseline="-25000" dirty="0"/>
              <a:t>1</a:t>
            </a:r>
            <a:endParaRPr lang="en-NL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7A0CA-648E-15B0-00D7-AEE0FBEA07D8}"/>
              </a:ext>
            </a:extLst>
          </p:cNvPr>
          <p:cNvSpPr txBox="1"/>
          <p:nvPr/>
        </p:nvSpPr>
        <p:spPr>
          <a:xfrm>
            <a:off x="3085246" y="2747404"/>
            <a:ext cx="682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</a:t>
            </a:r>
            <a:r>
              <a:rPr lang="en-US" sz="1200" baseline="-25000" dirty="0"/>
              <a:t>2</a:t>
            </a:r>
            <a:endParaRPr lang="en-N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6AC727-FD22-7E80-447A-A644CF3C9B89}"/>
              </a:ext>
            </a:extLst>
          </p:cNvPr>
          <p:cNvSpPr txBox="1"/>
          <p:nvPr/>
        </p:nvSpPr>
        <p:spPr>
          <a:xfrm>
            <a:off x="5639488" y="1695519"/>
            <a:ext cx="682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</a:t>
            </a:r>
            <a:r>
              <a:rPr lang="en-US" sz="1200" baseline="-25000" dirty="0"/>
              <a:t>1</a:t>
            </a:r>
            <a:endParaRPr lang="en-NL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C177F7-ED17-FBCC-FB30-A8B5B1980A0B}"/>
              </a:ext>
            </a:extLst>
          </p:cNvPr>
          <p:cNvSpPr txBox="1"/>
          <p:nvPr/>
        </p:nvSpPr>
        <p:spPr>
          <a:xfrm>
            <a:off x="5665306" y="2597154"/>
            <a:ext cx="682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</a:t>
            </a:r>
            <a:r>
              <a:rPr lang="en-US" sz="1200" baseline="-25000" dirty="0"/>
              <a:t>2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86CD61-333E-B20E-F013-333A25FA1460}"/>
                  </a:ext>
                </a:extLst>
              </p:cNvPr>
              <p:cNvSpPr txBox="1"/>
              <p:nvPr/>
            </p:nvSpPr>
            <p:spPr>
              <a:xfrm>
                <a:off x="4341844" y="3931108"/>
                <a:ext cx="166455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 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86CD61-333E-B20E-F013-333A25FA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844" y="3931108"/>
                <a:ext cx="1664558" cy="215444"/>
              </a:xfrm>
              <a:prstGeom prst="rect">
                <a:avLst/>
              </a:prstGeom>
              <a:blipFill>
                <a:blip r:embed="rId2"/>
                <a:stretch>
                  <a:fillRect l="-1832" r="-2930" b="-37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91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 dirty="0">
                <a:solidFill>
                  <a:srgbClr val="434343"/>
                </a:solidFill>
              </a:rPr>
              <a:t>Senior Researcher @ Microsoft Research Amsterdam:</a:t>
            </a:r>
            <a:endParaRPr sz="1300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 dirty="0">
                <a:solidFill>
                  <a:srgbClr val="434343"/>
                </a:solidFill>
              </a:rPr>
              <a:t>	</a:t>
            </a:r>
            <a:r>
              <a:rPr lang="en-GB" sz="1300" b="1" dirty="0">
                <a:solidFill>
                  <a:srgbClr val="434343"/>
                </a:solidFill>
              </a:rPr>
              <a:t>Reinforcement Learning &amp; Deep Learning  for Molecular Simulation</a:t>
            </a:r>
            <a:endParaRPr sz="1300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300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 dirty="0">
                <a:solidFill>
                  <a:srgbClr val="434343"/>
                </a:solidFill>
              </a:rPr>
              <a:t>Before: PhD in Machine Learning @ </a:t>
            </a:r>
            <a:r>
              <a:rPr lang="en-GB" sz="1300" dirty="0" err="1">
                <a:solidFill>
                  <a:srgbClr val="434343"/>
                </a:solidFill>
              </a:rPr>
              <a:t>AMLab</a:t>
            </a:r>
            <a:r>
              <a:rPr lang="en-GB" sz="1300" dirty="0">
                <a:solidFill>
                  <a:srgbClr val="434343"/>
                </a:solidFill>
              </a:rPr>
              <a:t>, University of Amsterdam</a:t>
            </a:r>
            <a:endParaRPr sz="1300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 dirty="0">
                <a:solidFill>
                  <a:srgbClr val="434343"/>
                </a:solidFill>
              </a:rPr>
              <a:t>           </a:t>
            </a:r>
            <a:r>
              <a:rPr lang="en-GB" sz="1300" b="1" dirty="0">
                <a:solidFill>
                  <a:srgbClr val="434343"/>
                </a:solidFill>
              </a:rPr>
              <a:t>Symmetry and Structure in Deep Reinforcement Learning</a:t>
            </a:r>
            <a:endParaRPr sz="1300" b="1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 b="1" dirty="0">
                <a:solidFill>
                  <a:srgbClr val="434343"/>
                </a:solidFill>
              </a:rPr>
              <a:t>       </a:t>
            </a:r>
            <a:endParaRPr sz="1300" b="1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300" b="1" dirty="0">
                <a:solidFill>
                  <a:srgbClr val="434343"/>
                </a:solidFill>
              </a:rPr>
              <a:t>  → </a:t>
            </a:r>
            <a:r>
              <a:rPr lang="en-GB" sz="1400" b="1" dirty="0">
                <a:solidFill>
                  <a:srgbClr val="434343"/>
                </a:solidFill>
              </a:rPr>
              <a:t>We’ll soon be hiring research engineers.</a:t>
            </a:r>
            <a:endParaRPr sz="1400" b="1"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3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6351100" y="2925075"/>
            <a:ext cx="2793000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Find me online: </a:t>
            </a:r>
            <a:endParaRPr sz="13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📧  evanderpol</a:t>
            </a:r>
            <a:r>
              <a:rPr lang="en-GB" sz="1300" u="sng" dirty="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@microsoft.com</a:t>
            </a: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            </a:t>
            </a:r>
            <a:endParaRPr sz="13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      @ElisevanderPol     </a:t>
            </a:r>
            <a:endParaRPr sz="13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 🌐  elisevanderpol.nl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About me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4">
            <a:alphaModFix/>
          </a:blip>
          <a:srcRect l="20439" t="18272" r="8492" b="-5161"/>
          <a:stretch/>
        </p:blipFill>
        <p:spPr>
          <a:xfrm>
            <a:off x="6744300" y="1246075"/>
            <a:ext cx="1955981" cy="1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7619" y="3742807"/>
            <a:ext cx="228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EF02-B463-891A-6E0E-E8A1C4AB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Issues with </a:t>
            </a:r>
            <a:r>
              <a:rPr lang="en-US" dirty="0" err="1"/>
              <a:t>Bisimulation</a:t>
            </a:r>
            <a:r>
              <a:rPr lang="en-US" dirty="0"/>
              <a:t> Relations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F7435E-D447-5AA9-18C0-96FFEAF74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8520599" cy="3416400"/>
          </a:xfrm>
        </p:spPr>
        <p:txBody>
          <a:bodyPr/>
          <a:lstStyle/>
          <a:p>
            <a:r>
              <a:rPr lang="en-US" dirty="0"/>
              <a:t>Equivalence: no ‘soft similarity’. Perfect match or bust.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92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EF02-B463-891A-6E0E-E8A1C4AB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Issues with </a:t>
            </a:r>
            <a:r>
              <a:rPr lang="en-US" dirty="0" err="1"/>
              <a:t>Bisimulation</a:t>
            </a:r>
            <a:r>
              <a:rPr lang="en-US" dirty="0"/>
              <a:t> Relations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F7435E-D447-5AA9-18C0-96FFEAF74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8520599" cy="3416400"/>
          </a:xfrm>
        </p:spPr>
        <p:txBody>
          <a:bodyPr/>
          <a:lstStyle/>
          <a:p>
            <a:r>
              <a:rPr lang="en-US" dirty="0"/>
              <a:t>Equivalence: no ‘soft similarity’. Perfect match or bust.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Solution: (semi) metrics based on </a:t>
            </a:r>
            <a:r>
              <a:rPr lang="en-US" dirty="0" err="1"/>
              <a:t>bisimulations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25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EF02-B463-891A-6E0E-E8A1C4AB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Issues with </a:t>
            </a:r>
            <a:r>
              <a:rPr lang="en-US" dirty="0" err="1"/>
              <a:t>Bisimulation</a:t>
            </a:r>
            <a:r>
              <a:rPr lang="en-US" dirty="0"/>
              <a:t> Relations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F7435E-D447-5AA9-18C0-96FFEAF74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8520599" cy="3416400"/>
          </a:xfrm>
        </p:spPr>
        <p:txBody>
          <a:bodyPr/>
          <a:lstStyle/>
          <a:p>
            <a:r>
              <a:rPr lang="en-US" dirty="0"/>
              <a:t>Equivalence: no ‘soft similarity’. Perfect match or bust.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Solution: (semi) metrics based on </a:t>
            </a:r>
            <a:r>
              <a:rPr lang="en-US" dirty="0" err="1"/>
              <a:t>bisimulations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State-space equivalence: no way to deal with symmetries in state-action space</a:t>
            </a:r>
          </a:p>
        </p:txBody>
      </p:sp>
    </p:spTree>
    <p:extLst>
      <p:ext uri="{BB962C8B-B14F-4D97-AF65-F5344CB8AC3E}">
        <p14:creationId xmlns:p14="http://schemas.microsoft.com/office/powerpoint/2010/main" val="4215813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EF02-B463-891A-6E0E-E8A1C4AB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Issues with </a:t>
            </a:r>
            <a:r>
              <a:rPr lang="en-US" dirty="0" err="1"/>
              <a:t>Bisimulation</a:t>
            </a:r>
            <a:r>
              <a:rPr lang="en-US" dirty="0"/>
              <a:t> Relations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F7435E-D447-5AA9-18C0-96FFEAF74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8520599" cy="3416400"/>
          </a:xfrm>
        </p:spPr>
        <p:txBody>
          <a:bodyPr/>
          <a:lstStyle/>
          <a:p>
            <a:r>
              <a:rPr lang="en-US" dirty="0"/>
              <a:t>Equivalence: no ‘soft similarity’. Perfect match or bust.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Solution: (semi) metrics based on </a:t>
            </a:r>
            <a:r>
              <a:rPr lang="en-US" dirty="0" err="1"/>
              <a:t>bisimulations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State-space equivalence: no way to deal with symmetries in state-action space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Solution: lax </a:t>
            </a:r>
            <a:r>
              <a:rPr lang="en-US" dirty="0" err="1"/>
              <a:t>bisimulations</a:t>
            </a:r>
            <a:r>
              <a:rPr lang="en-US" dirty="0"/>
              <a:t> and MDP homomorphisms</a:t>
            </a:r>
          </a:p>
        </p:txBody>
      </p:sp>
    </p:spTree>
    <p:extLst>
      <p:ext uri="{BB962C8B-B14F-4D97-AF65-F5344CB8AC3E}">
        <p14:creationId xmlns:p14="http://schemas.microsoft.com/office/powerpoint/2010/main" val="10600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EF02-B463-891A-6E0E-E8A1C4AB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Issues with </a:t>
            </a:r>
            <a:r>
              <a:rPr lang="en-US" dirty="0" err="1"/>
              <a:t>Bisimulation</a:t>
            </a:r>
            <a:r>
              <a:rPr lang="en-US" dirty="0"/>
              <a:t> Relations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F7435E-D447-5AA9-18C0-96FFEAF74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8520599" cy="3416400"/>
          </a:xfrm>
        </p:spPr>
        <p:txBody>
          <a:bodyPr>
            <a:normAutofit/>
          </a:bodyPr>
          <a:lstStyle/>
          <a:p>
            <a:r>
              <a:rPr lang="en-US" dirty="0"/>
              <a:t>Equivalence: no ‘soft similarity’. Perfect match or bust.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Solution: (semi) metrics based on </a:t>
            </a:r>
            <a:r>
              <a:rPr lang="en-US" dirty="0" err="1"/>
              <a:t>bisimulations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State-space equivalence: no way to deal with symmetries in state-action space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Solution: lax </a:t>
            </a:r>
            <a:r>
              <a:rPr lang="en-US" dirty="0" err="1"/>
              <a:t>bisimulations</a:t>
            </a:r>
            <a:r>
              <a:rPr lang="en-US" dirty="0"/>
              <a:t> and MDP homomorphisms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Expensive to compute, not feasible in high dimensional and/or continuous MDPs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9108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EF02-B463-891A-6E0E-E8A1C4AB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Issues with </a:t>
            </a:r>
            <a:r>
              <a:rPr lang="en-US" dirty="0" err="1"/>
              <a:t>Bisimulation</a:t>
            </a:r>
            <a:r>
              <a:rPr lang="en-US" dirty="0"/>
              <a:t> Relations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F7435E-D447-5AA9-18C0-96FFEAF74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8520599" cy="3416400"/>
          </a:xfrm>
        </p:spPr>
        <p:txBody>
          <a:bodyPr>
            <a:normAutofit/>
          </a:bodyPr>
          <a:lstStyle/>
          <a:p>
            <a:r>
              <a:rPr lang="en-US" dirty="0"/>
              <a:t>Equivalence: no ‘soft similarity’. Perfect match or bust.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Solution: (semi) metrics based on </a:t>
            </a:r>
            <a:r>
              <a:rPr lang="en-US" dirty="0" err="1"/>
              <a:t>bisimulations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State-space equivalence: no way to deal with symmetries in state-action space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Solution: lax </a:t>
            </a:r>
            <a:r>
              <a:rPr lang="en-US" dirty="0" err="1"/>
              <a:t>bisimulations</a:t>
            </a:r>
            <a:r>
              <a:rPr lang="en-US" dirty="0"/>
              <a:t> and MDP homomorphisms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Expensive to compute, not feasible in high dimensional and/or continuous MDPs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Solution: active area of research</a:t>
            </a:r>
          </a:p>
        </p:txBody>
      </p:sp>
    </p:spTree>
    <p:extLst>
      <p:ext uri="{BB962C8B-B14F-4D97-AF65-F5344CB8AC3E}">
        <p14:creationId xmlns:p14="http://schemas.microsoft.com/office/powerpoint/2010/main" val="2281892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0AD1-64E8-AD63-6CE6-04C63484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Further Reading</a:t>
            </a:r>
            <a:endParaRPr lang="en-NL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51EF5A3-1CF5-030E-9376-BD840C9D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20675"/>
            <a:ext cx="4115876" cy="28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55DFFC-7A96-6E6B-78D5-3F857672A41F}"/>
              </a:ext>
            </a:extLst>
          </p:cNvPr>
          <p:cNvSpPr txBox="1"/>
          <p:nvPr/>
        </p:nvSpPr>
        <p:spPr>
          <a:xfrm>
            <a:off x="456124" y="1860994"/>
            <a:ext cx="4572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Bisimulation</a:t>
            </a: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 for aggregating MDP states.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Iterative splitting algorithm to find coarsest partition.</a:t>
            </a:r>
          </a:p>
        </p:txBody>
      </p:sp>
    </p:spTree>
    <p:extLst>
      <p:ext uri="{BB962C8B-B14F-4D97-AF65-F5344CB8AC3E}">
        <p14:creationId xmlns:p14="http://schemas.microsoft.com/office/powerpoint/2010/main" val="1723724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0AD1-64E8-AD63-6CE6-04C63484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Further Reading</a:t>
            </a:r>
            <a:endParaRPr lang="en-NL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6B0E0238-7410-DEC4-5ECE-FF7D03716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539" y="1308296"/>
            <a:ext cx="4339531" cy="28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41E513-50C2-CE28-11CF-3731F1173A26}"/>
              </a:ext>
            </a:extLst>
          </p:cNvPr>
          <p:cNvSpPr txBox="1"/>
          <p:nvPr/>
        </p:nvSpPr>
        <p:spPr>
          <a:xfrm>
            <a:off x="456124" y="1860994"/>
            <a:ext cx="4572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Metrics for state similarity in MDPs.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“soft” version of </a:t>
            </a:r>
            <a:r>
              <a:rPr lang="en-US" dirty="0" err="1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bisimulation</a:t>
            </a: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 equivalence</a:t>
            </a:r>
          </a:p>
        </p:txBody>
      </p:sp>
    </p:spTree>
    <p:extLst>
      <p:ext uri="{BB962C8B-B14F-4D97-AF65-F5344CB8AC3E}">
        <p14:creationId xmlns:p14="http://schemas.microsoft.com/office/powerpoint/2010/main" val="1909226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0AD1-64E8-AD63-6CE6-04C63484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Further Reading</a:t>
            </a:r>
            <a:endParaRPr lang="en-NL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A35E0C1-F259-49F3-E3EE-48ED4296B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218" y="1280912"/>
            <a:ext cx="4672957" cy="28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42F88-154A-6D15-3DA1-8EE842A1351B}"/>
              </a:ext>
            </a:extLst>
          </p:cNvPr>
          <p:cNvSpPr txBox="1"/>
          <p:nvPr/>
        </p:nvSpPr>
        <p:spPr>
          <a:xfrm>
            <a:off x="413921" y="186802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Computing metrics on MDPs in a scalable way.</a:t>
            </a:r>
          </a:p>
        </p:txBody>
      </p:sp>
    </p:spTree>
    <p:extLst>
      <p:ext uri="{BB962C8B-B14F-4D97-AF65-F5344CB8AC3E}">
        <p14:creationId xmlns:p14="http://schemas.microsoft.com/office/powerpoint/2010/main" val="2002794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Lax </a:t>
            </a:r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010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093E-F433-77C2-B526-97AF27E65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Today’s Lecture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49BAE-EECB-2D32-633A-E0D74C292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Three pillars:</a:t>
            </a:r>
          </a:p>
          <a:p>
            <a:pPr marL="114300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Reinforcement Learning recap + motivating today’s topic</a:t>
            </a:r>
          </a:p>
          <a:p>
            <a:pPr>
              <a:buFont typeface="+mj-lt"/>
              <a:buAutoNum type="arabicPeriod"/>
            </a:pPr>
            <a:r>
              <a:rPr lang="en-US" dirty="0"/>
              <a:t>Necessary background</a:t>
            </a:r>
          </a:p>
          <a:p>
            <a:pPr>
              <a:buFont typeface="+mj-lt"/>
              <a:buAutoNum type="arabicPeriod"/>
            </a:pPr>
            <a:r>
              <a:rPr lang="en-US" dirty="0"/>
              <a:t>Symmetries &amp; Equivariance in Deep Reinforcement Learning</a:t>
            </a:r>
          </a:p>
          <a:p>
            <a:pPr>
              <a:buFont typeface="+mj-lt"/>
              <a:buAutoNum type="arabicPeriod"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73445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Lax </a:t>
            </a:r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𝒔𝑩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4348247-61F1-A5E7-0B6E-4BD966DC7F96}"/>
              </a:ext>
            </a:extLst>
          </p:cNvPr>
          <p:cNvSpPr txBox="1"/>
          <p:nvPr/>
        </p:nvSpPr>
        <p:spPr>
          <a:xfrm>
            <a:off x="1301643" y="1979348"/>
            <a:ext cx="2349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 and s’ are lax </a:t>
            </a:r>
            <a:r>
              <a:rPr lang="en-US" dirty="0" err="1"/>
              <a:t>bisimilar</a:t>
            </a:r>
            <a:r>
              <a:rPr lang="en-US" dirty="0"/>
              <a:t> </a:t>
            </a:r>
            <a:r>
              <a:rPr lang="en-US" dirty="0" err="1"/>
              <a:t>iff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60505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Lax </a:t>
            </a:r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∃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2488CB5-F07E-AAD1-5315-78AADB084A86}"/>
              </a:ext>
            </a:extLst>
          </p:cNvPr>
          <p:cNvSpPr txBox="1"/>
          <p:nvPr/>
        </p:nvSpPr>
        <p:spPr>
          <a:xfrm>
            <a:off x="1557952" y="2007056"/>
            <a:ext cx="325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every action there is another action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30907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Lax </a:t>
            </a:r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𝒓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𝒓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4E56EBD-D6CE-EDD8-2661-A00E4DB5BD2D}"/>
              </a:ext>
            </a:extLst>
          </p:cNvPr>
          <p:cNvSpPr txBox="1"/>
          <p:nvPr/>
        </p:nvSpPr>
        <p:spPr>
          <a:xfrm>
            <a:off x="3075026" y="2027838"/>
            <a:ext cx="2044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rewards are invariant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512983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Lax </a:t>
            </a:r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E0E8960-2E5B-AC91-00EC-57CB2F1B5DE8}"/>
              </a:ext>
            </a:extLst>
          </p:cNvPr>
          <p:cNvSpPr txBox="1"/>
          <p:nvPr/>
        </p:nvSpPr>
        <p:spPr>
          <a:xfrm>
            <a:off x="4127679" y="2002665"/>
            <a:ext cx="2806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for each block in the partition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681236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Lax </a:t>
            </a:r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BF2C050-FDE4-ECE7-845E-F44BAABC9E65}"/>
              </a:ext>
            </a:extLst>
          </p:cNvPr>
          <p:cNvSpPr txBox="1"/>
          <p:nvPr/>
        </p:nvSpPr>
        <p:spPr>
          <a:xfrm>
            <a:off x="5261507" y="1983564"/>
            <a:ext cx="3065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 probabilities are invariant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291645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F4-408F-6AEB-D332-325337E1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Lax </a:t>
            </a:r>
            <a:r>
              <a:rPr lang="en-US" dirty="0" err="1"/>
              <a:t>Bisimulation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Equivalence relation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MDP satisfying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Intuitively: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are equivalent if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&gt; They have the same rewards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&gt; They have the same transition probabilities to other blocks in the partition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3AEADAF-A7D9-0291-0721-73731E2414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1474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</a:rPr>
              <a:t>Homomorphism</a:t>
            </a:r>
            <a:endParaRPr b="1">
              <a:solidFill>
                <a:srgbClr val="43434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3" name="Google Shape;463;p3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SzPts val="935"/>
                  <a:buNone/>
                </a:pPr>
                <a:r>
                  <a:rPr lang="en-US" sz="1729" dirty="0"/>
                  <a:t>Structure-preserving map </a:t>
                </a:r>
                <a14:m>
                  <m:oMath xmlns:m="http://schemas.openxmlformats.org/officeDocument/2006/math">
                    <m:r>
                      <a:rPr lang="en-US" sz="1729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729" dirty="0"/>
                  <a:t> between similar algebraic structures such that  </a:t>
                </a:r>
              </a:p>
              <a:p>
                <a:pPr marL="0" lvl="0" indent="0" algn="l" rtl="0">
                  <a:lnSpc>
                    <a:spcPct val="95000"/>
                  </a:lnSpc>
                  <a:spcBef>
                    <a:spcPts val="1200"/>
                  </a:spcBef>
                  <a:spcAft>
                    <a:spcPts val="0"/>
                  </a:spcAft>
                  <a:buSzPts val="935"/>
                  <a:buNone/>
                </a:pPr>
                <a:endParaRPr lang="en-US" sz="1729" dirty="0"/>
              </a:p>
              <a:p>
                <a:pPr marL="0" lvl="0" indent="0" algn="l" rtl="0">
                  <a:lnSpc>
                    <a:spcPct val="95000"/>
                  </a:lnSpc>
                  <a:spcBef>
                    <a:spcPts val="1200"/>
                  </a:spcBef>
                  <a:spcAft>
                    <a:spcPts val="0"/>
                  </a:spcAft>
                  <a:buSzPts val="935"/>
                  <a:buNone/>
                </a:pPr>
                <a:r>
                  <a:rPr lang="en-US" sz="1729" dirty="0"/>
                  <a:t>Examples:</a:t>
                </a:r>
              </a:p>
              <a:p>
                <a:pPr marL="0" lvl="0" indent="0" algn="l" rtl="0">
                  <a:lnSpc>
                    <a:spcPct val="95000"/>
                  </a:lnSpc>
                  <a:spcBef>
                    <a:spcPts val="1200"/>
                  </a:spcBef>
                  <a:spcAft>
                    <a:spcPts val="0"/>
                  </a:spcAft>
                  <a:buSzPts val="935"/>
                  <a:buNone/>
                </a:pPr>
                <a:r>
                  <a:rPr lang="en-US" sz="1729" dirty="0"/>
                  <a:t>	Linear map between vector spaces</a:t>
                </a:r>
              </a:p>
              <a:p>
                <a:pPr marL="0" lvl="0" indent="0" algn="l" rtl="0">
                  <a:lnSpc>
                    <a:spcPct val="95000"/>
                  </a:lnSpc>
                  <a:spcBef>
                    <a:spcPts val="1200"/>
                  </a:spcBef>
                  <a:spcAft>
                    <a:spcPts val="0"/>
                  </a:spcAft>
                  <a:buSzPts val="935"/>
                  <a:buNone/>
                </a:pPr>
                <a:endParaRPr lang="en-US" sz="1729" dirty="0"/>
              </a:p>
              <a:p>
                <a:pPr marL="0" lvl="0" indent="0" algn="l" rtl="0">
                  <a:lnSpc>
                    <a:spcPct val="95000"/>
                  </a:lnSpc>
                  <a:spcBef>
                    <a:spcPts val="1200"/>
                  </a:spcBef>
                  <a:spcAft>
                    <a:spcPts val="0"/>
                  </a:spcAft>
                  <a:buSzPts val="935"/>
                  <a:buNone/>
                </a:pPr>
                <a:r>
                  <a:rPr lang="en-US" sz="1729" dirty="0"/>
                  <a:t>	Exponential function between the reals and the positive reals</a:t>
                </a:r>
              </a:p>
              <a:p>
                <a:pPr marL="0" lvl="0" indent="0" algn="l" rtl="0">
                  <a:lnSpc>
                    <a:spcPct val="95000"/>
                  </a:lnSpc>
                  <a:spcBef>
                    <a:spcPts val="1200"/>
                  </a:spcBef>
                  <a:spcAft>
                    <a:spcPts val="0"/>
                  </a:spcAft>
                  <a:buSzPts val="935"/>
                  <a:buNone/>
                </a:pPr>
                <a:endParaRPr lang="en-US" sz="1729" dirty="0"/>
              </a:p>
              <a:p>
                <a:pPr marL="0" lvl="0" indent="0" algn="l" rtl="0">
                  <a:lnSpc>
                    <a:spcPct val="95000"/>
                  </a:lnSpc>
                  <a:spcBef>
                    <a:spcPts val="1200"/>
                  </a:spcBef>
                  <a:spcAft>
                    <a:spcPts val="1200"/>
                  </a:spcAft>
                  <a:buSzPts val="935"/>
                  <a:buNone/>
                </a:pPr>
                <a:r>
                  <a:rPr lang="en-US" sz="1729" dirty="0"/>
                  <a:t>	Group representation between a group and the general linear group</a:t>
                </a:r>
                <a:endParaRPr sz="1729" dirty="0"/>
              </a:p>
            </p:txBody>
          </p:sp>
        </mc:Choice>
        <mc:Fallback xmlns="">
          <p:sp>
            <p:nvSpPr>
              <p:cNvPr id="463" name="Google Shape;463;p3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prstGeom prst="rect">
                <a:avLst/>
              </a:prstGeom>
              <a:blipFill>
                <a:blip r:embed="rId3"/>
                <a:stretch>
                  <a:fillRect l="-50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4" name="Google Shape;464;p35" descr="f(x \cdot y) = f(x) \cdot f(y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088" y="1583975"/>
            <a:ext cx="2373832" cy="3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5" descr="e^{x+y} = e^xe^y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7550" y="3626000"/>
            <a:ext cx="1597484" cy="3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5" descr="T(v+w) = T(v) + T(w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7550" y="2825425"/>
            <a:ext cx="2822222" cy="31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5" descr="\rho(g_1 g_2) = \rho(g_1) \rho(g_2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7550" y="4416475"/>
            <a:ext cx="2373832" cy="313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9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Homomorphisms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73" name="Google Shape;473;p36"/>
          <p:cNvSpPr txBox="1"/>
          <p:nvPr/>
        </p:nvSpPr>
        <p:spPr>
          <a:xfrm>
            <a:off x="638550" y="978100"/>
            <a:ext cx="78669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Map original MDP → abstract MDP, preserve dynamics 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(Ravindran &amp; </a:t>
            </a:r>
            <a:r>
              <a:rPr lang="en-GB" sz="1200" dirty="0" err="1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Barto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 2001)</a:t>
            </a:r>
            <a:endParaRPr sz="1200" dirty="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84642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Homomorphisms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9" name="Google Shape;4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5504" y="1671750"/>
            <a:ext cx="299376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7"/>
          <p:cNvSpPr txBox="1"/>
          <p:nvPr/>
        </p:nvSpPr>
        <p:spPr>
          <a:xfrm>
            <a:off x="2829350" y="3831750"/>
            <a:ext cx="5446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Original problem		      </a:t>
            </a:r>
            <a:endParaRPr sz="1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81" name="Google Shape;481;p37"/>
          <p:cNvSpPr txBox="1"/>
          <p:nvPr/>
        </p:nvSpPr>
        <p:spPr>
          <a:xfrm>
            <a:off x="638550" y="978100"/>
            <a:ext cx="78669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Map original MDP → abstract MDP, preserve dynamics 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(Ravindran &amp; </a:t>
            </a:r>
            <a:r>
              <a:rPr lang="en-GB" sz="1200" dirty="0" err="1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Barto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 2001)</a:t>
            </a:r>
            <a:endParaRPr sz="1200" dirty="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55746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Homomorphisms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87" name="Google Shape;4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5504" y="1671750"/>
            <a:ext cx="299376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8"/>
          <p:cNvSpPr txBox="1"/>
          <p:nvPr/>
        </p:nvSpPr>
        <p:spPr>
          <a:xfrm>
            <a:off x="2829350" y="3831750"/>
            <a:ext cx="5446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Original problem		      </a:t>
            </a:r>
            <a:endParaRPr sz="1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89" name="Google Shape;489;p38"/>
          <p:cNvSpPr txBox="1"/>
          <p:nvPr/>
        </p:nvSpPr>
        <p:spPr>
          <a:xfrm>
            <a:off x="638550" y="978100"/>
            <a:ext cx="78669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Map original MDP → abstract MDP, preserve dynamics 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(Ravindran &amp; </a:t>
            </a:r>
            <a:r>
              <a:rPr lang="en-GB" sz="1200" dirty="0" err="1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Barto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 2001)</a:t>
            </a:r>
            <a:endParaRPr sz="1200" dirty="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90" name="Google Shape;490;p38" descr="(s, a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5200" y="1399125"/>
            <a:ext cx="444056" cy="22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8" descr="(g  s, g  a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200" y="1397700"/>
            <a:ext cx="637124" cy="224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54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1050" y="285288"/>
            <a:ext cx="3321900" cy="2216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40" y="307650"/>
            <a:ext cx="2398200" cy="217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5">
            <a:alphaModFix/>
          </a:blip>
          <a:srcRect r="33364"/>
          <a:stretch/>
        </p:blipFill>
        <p:spPr>
          <a:xfrm>
            <a:off x="6514850" y="305550"/>
            <a:ext cx="2570400" cy="2176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5400" y="2639025"/>
            <a:ext cx="1769289" cy="235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08889" y="2650188"/>
            <a:ext cx="3635369" cy="233671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/>
          <p:nvPr/>
        </p:nvSpPr>
        <p:spPr>
          <a:xfrm>
            <a:off x="4432600" y="3066575"/>
            <a:ext cx="940800" cy="104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7"/>
          <p:cNvSpPr txBox="1"/>
          <p:nvPr/>
        </p:nvSpPr>
        <p:spPr>
          <a:xfrm>
            <a:off x="7330238" y="4511125"/>
            <a:ext cx="163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</a:rPr>
              <a:t>(Lin et al 2020)</a:t>
            </a:r>
            <a:endParaRPr>
              <a:solidFill>
                <a:srgbClr val="0563C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5504" y="1671750"/>
            <a:ext cx="299376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Homomorphisms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98" name="Google Shape;498;p39"/>
          <p:cNvSpPr txBox="1"/>
          <p:nvPr/>
        </p:nvSpPr>
        <p:spPr>
          <a:xfrm>
            <a:off x="2829350" y="3831750"/>
            <a:ext cx="5446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Original problem		      </a:t>
            </a:r>
            <a:endParaRPr sz="1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499" name="Google Shape;499;p39"/>
          <p:cNvCxnSpPr/>
          <p:nvPr/>
        </p:nvCxnSpPr>
        <p:spPr>
          <a:xfrm flipH="1">
            <a:off x="4952975" y="1756825"/>
            <a:ext cx="543300" cy="225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00" name="Google Shape;500;p39"/>
          <p:cNvSpPr txBox="1"/>
          <p:nvPr/>
        </p:nvSpPr>
        <p:spPr>
          <a:xfrm>
            <a:off x="4660400" y="1468775"/>
            <a:ext cx="17847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Homomorphism</a:t>
            </a:r>
            <a:endParaRPr sz="1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01" name="Google Shape;501;p39"/>
          <p:cNvSpPr txBox="1"/>
          <p:nvPr/>
        </p:nvSpPr>
        <p:spPr>
          <a:xfrm>
            <a:off x="638550" y="978100"/>
            <a:ext cx="78669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Map original MDP → abstract MDP, preserve dynamics 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(Ravindran &amp; </a:t>
            </a:r>
            <a:r>
              <a:rPr lang="en-GB" sz="1200" dirty="0" err="1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Barto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 2001)</a:t>
            </a:r>
            <a:endParaRPr sz="1200" dirty="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02" name="Google Shape;502;p39" descr="(s, a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5200" y="1399125"/>
            <a:ext cx="444056" cy="22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9" descr="(g  s, g  a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200" y="1397700"/>
            <a:ext cx="637124" cy="224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3395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Homomorphisms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9" name="Google Shape;509;p40"/>
          <p:cNvSpPr txBox="1"/>
          <p:nvPr/>
        </p:nvSpPr>
        <p:spPr>
          <a:xfrm>
            <a:off x="2829350" y="3831750"/>
            <a:ext cx="5446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Original problem	  Reduced problem		      </a:t>
            </a:r>
            <a:endParaRPr sz="12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10" name="Google Shape;51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7667" y="1671750"/>
            <a:ext cx="2989442" cy="21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40"/>
          <p:cNvCxnSpPr/>
          <p:nvPr/>
        </p:nvCxnSpPr>
        <p:spPr>
          <a:xfrm flipH="1">
            <a:off x="4952975" y="1756825"/>
            <a:ext cx="543300" cy="225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12" name="Google Shape;512;p40"/>
          <p:cNvSpPr txBox="1"/>
          <p:nvPr/>
        </p:nvSpPr>
        <p:spPr>
          <a:xfrm>
            <a:off x="4660400" y="1468775"/>
            <a:ext cx="17847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Homomorphism</a:t>
            </a:r>
            <a:endParaRPr sz="1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13" name="Google Shape;513;p40"/>
          <p:cNvSpPr txBox="1"/>
          <p:nvPr/>
        </p:nvSpPr>
        <p:spPr>
          <a:xfrm>
            <a:off x="638550" y="978100"/>
            <a:ext cx="78669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Map original MDP → abstract MDP, preserve dynamics 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(Ravindran &amp; </a:t>
            </a:r>
            <a:r>
              <a:rPr lang="en-GB" sz="1200" dirty="0" err="1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Barto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 2001)</a:t>
            </a:r>
            <a:endParaRPr sz="1200" dirty="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14" name="Google Shape;514;p40" descr="(s, a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5200" y="1399125"/>
            <a:ext cx="444056" cy="22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0" descr="(g  s, g  a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200" y="1397700"/>
            <a:ext cx="637124" cy="224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6815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Homomorphisms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22" name="Google Shape;522;p41"/>
          <p:cNvSpPr txBox="1"/>
          <p:nvPr/>
        </p:nvSpPr>
        <p:spPr>
          <a:xfrm>
            <a:off x="2822316" y="3831750"/>
            <a:ext cx="5446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Original problem	    Reduced problem		      </a:t>
            </a:r>
            <a:endParaRPr sz="12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23" name="Google Shape;5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7667" y="1671750"/>
            <a:ext cx="2989442" cy="21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41"/>
          <p:cNvCxnSpPr/>
          <p:nvPr/>
        </p:nvCxnSpPr>
        <p:spPr>
          <a:xfrm flipH="1">
            <a:off x="4952975" y="1756825"/>
            <a:ext cx="543300" cy="225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25" name="Google Shape;525;p41"/>
          <p:cNvSpPr txBox="1"/>
          <p:nvPr/>
        </p:nvSpPr>
        <p:spPr>
          <a:xfrm>
            <a:off x="4660400" y="1468775"/>
            <a:ext cx="17847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Homomorphism</a:t>
            </a:r>
            <a:endParaRPr sz="1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26" name="Google Shape;526;p41"/>
          <p:cNvSpPr txBox="1"/>
          <p:nvPr/>
        </p:nvSpPr>
        <p:spPr>
          <a:xfrm>
            <a:off x="638550" y="978100"/>
            <a:ext cx="78669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Map original MDP → abstract MDP, preserve dynamics 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(Ravindran &amp; </a:t>
            </a:r>
            <a:r>
              <a:rPr lang="en-GB" sz="1200" dirty="0" err="1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Barto</a:t>
            </a:r>
            <a:r>
              <a:rPr lang="en-GB" sz="1200" dirty="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 2001)</a:t>
            </a:r>
            <a:endParaRPr sz="1200" dirty="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27" name="Google Shape;527;p41" descr="(s, a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5200" y="1399125"/>
            <a:ext cx="444056" cy="22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1" descr="(g  s, g  a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200" y="1397700"/>
            <a:ext cx="637124" cy="2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1" descr="(\bar{s}, \bar{a}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7675" y="1836375"/>
            <a:ext cx="461258" cy="230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3156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BDC25-727C-1636-BA62-E1595227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MDP Homomorphism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5B348149-90FD-305F-0C7F-A18CE35D504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699" y="1152475"/>
                <a:ext cx="8520599" cy="3416400"/>
              </a:xfrm>
            </p:spPr>
            <p:txBody>
              <a:bodyPr>
                <a:normAutofit fontScale="92500" lnSpcReduction="20000"/>
              </a:bodyPr>
              <a:lstStyle/>
              <a:p>
                <a:pPr marL="139700" indent="0">
                  <a:buNone/>
                </a:pPr>
                <a:r>
                  <a:rPr lang="en-US" dirty="0"/>
                  <a:t>Tuple of surjections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{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 dirty="0" err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})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=(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such that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Rewards are preserved:</a:t>
                </a:r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/>
                  <a:t>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∀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Transitions are preserved:</a:t>
                </a:r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  <m:sup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∀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homomorphic image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5B348149-90FD-305F-0C7F-A18CE35D50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699" y="1152475"/>
                <a:ext cx="8520599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49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BDC25-727C-1636-BA62-E1595227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Symmetries &amp; MDP Homomorphism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5B348149-90FD-305F-0C7F-A18CE35D504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699" y="1152475"/>
                <a:ext cx="8520599" cy="3416400"/>
              </a:xfrm>
            </p:spPr>
            <p:txBody>
              <a:bodyPr>
                <a:normAutofit/>
              </a:bodyPr>
              <a:lstStyle/>
              <a:p>
                <a:pPr marL="13970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Two state-action pairs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b="1" dirty="0"/>
                  <a:t>-equivalent</a:t>
                </a: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MDP homomorphism preserves MDP dynamics: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5B348149-90FD-305F-0C7F-A18CE35D50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699" y="1152475"/>
                <a:ext cx="8520599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oogle Shape;523;p41">
            <a:extLst>
              <a:ext uri="{FF2B5EF4-FFF2-40B4-BE49-F238E27FC236}">
                <a16:creationId xmlns:a16="http://schemas.microsoft.com/office/drawing/2014/main" id="{006C252F-75EE-95FD-69D3-C8AEDA260CC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5697" y="1362261"/>
            <a:ext cx="2989442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27;p41" descr="(s, a)" title="MathEquation,#000000">
            <a:extLst>
              <a:ext uri="{FF2B5EF4-FFF2-40B4-BE49-F238E27FC236}">
                <a16:creationId xmlns:a16="http://schemas.microsoft.com/office/drawing/2014/main" id="{A60F718A-AD19-27B1-DBC3-5979E04EBA5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5474" y="1083670"/>
            <a:ext cx="444056" cy="22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28;p41" descr="(g  s, g  a)" title="MathEquation,#000000">
            <a:extLst>
              <a:ext uri="{FF2B5EF4-FFF2-40B4-BE49-F238E27FC236}">
                <a16:creationId xmlns:a16="http://schemas.microsoft.com/office/drawing/2014/main" id="{02FEDEDB-A353-9ECA-28E3-1D994FBAFFB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1474" y="1082245"/>
            <a:ext cx="637124" cy="2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29;p41" descr="(\bar{s}, \bar{a})" title="MathEquation,#000000">
            <a:extLst>
              <a:ext uri="{FF2B5EF4-FFF2-40B4-BE49-F238E27FC236}">
                <a16:creationId xmlns:a16="http://schemas.microsoft.com/office/drawing/2014/main" id="{287579E7-FD3F-A270-832E-F4B64A1B13F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77949" y="1520920"/>
            <a:ext cx="461258" cy="23063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31;p33">
            <a:extLst>
              <a:ext uri="{FF2B5EF4-FFF2-40B4-BE49-F238E27FC236}">
                <a16:creationId xmlns:a16="http://schemas.microsoft.com/office/drawing/2014/main" id="{4785DBA3-096C-27C2-C314-AA2137E34626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520600" cy="3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  <a:defRPr sz="14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■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■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■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indent="0">
              <a:buFont typeface="Lora"/>
              <a:buNone/>
            </a:pPr>
            <a:endParaRPr lang="en-US" sz="1908" dirty="0"/>
          </a:p>
          <a:p>
            <a:pPr marL="0" indent="0">
              <a:buFont typeface="Lora"/>
              <a:buNone/>
            </a:pPr>
            <a:endParaRPr lang="en-US" sz="1908" dirty="0"/>
          </a:p>
          <a:p>
            <a:pPr marL="0" indent="0">
              <a:buFont typeface="Lora"/>
              <a:buNone/>
            </a:pPr>
            <a:endParaRPr lang="en-US" sz="1908" dirty="0"/>
          </a:p>
          <a:p>
            <a:pPr marL="0" indent="0">
              <a:buFont typeface="Lora"/>
              <a:buNone/>
            </a:pPr>
            <a:endParaRPr lang="en-US" sz="1908" dirty="0"/>
          </a:p>
          <a:p>
            <a:pPr marL="0" indent="0">
              <a:buFont typeface="Lora"/>
              <a:buNone/>
            </a:pPr>
            <a:endParaRPr lang="en-US" sz="1908" dirty="0"/>
          </a:p>
          <a:p>
            <a:pPr marL="0" indent="0">
              <a:buFont typeface="Lora"/>
              <a:buNone/>
            </a:pPr>
            <a:endParaRPr lang="en-US" sz="1908" dirty="0"/>
          </a:p>
          <a:p>
            <a:pPr marL="0" indent="0">
              <a:buFont typeface="Lora"/>
              <a:buNone/>
            </a:pPr>
            <a:endParaRPr lang="en-US" sz="1908" dirty="0"/>
          </a:p>
          <a:p>
            <a:pPr marL="0" indent="0">
              <a:buFont typeface="Lora"/>
              <a:buNone/>
            </a:pPr>
            <a:endParaRPr lang="en-US" sz="1908" dirty="0"/>
          </a:p>
          <a:p>
            <a:pPr marL="0" indent="0">
              <a:buFont typeface="Lora"/>
              <a:buNone/>
            </a:pPr>
            <a:endParaRPr lang="en-US" sz="1908" dirty="0"/>
          </a:p>
          <a:p>
            <a:pPr marL="0" indent="0">
              <a:buFont typeface="Lora"/>
              <a:buNone/>
            </a:pPr>
            <a:r>
              <a:rPr lang="en-US" sz="1908" dirty="0"/>
              <a:t>         and                   are symmetric state-action pairs and have the same </a:t>
            </a:r>
          </a:p>
        </p:txBody>
      </p:sp>
      <p:pic>
        <p:nvPicPr>
          <p:cNvPr id="13" name="Google Shape;435;p33" descr="(s, a)" title="MathEquation,#000000">
            <a:extLst>
              <a:ext uri="{FF2B5EF4-FFF2-40B4-BE49-F238E27FC236}">
                <a16:creationId xmlns:a16="http://schemas.microsoft.com/office/drawing/2014/main" id="{365CE702-F45D-D346-17D8-C9BBD8B1682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282" y="4262221"/>
            <a:ext cx="666084" cy="33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36;p33" descr="(g  s, g  a)" title="MathEquation,#000000">
            <a:extLst>
              <a:ext uri="{FF2B5EF4-FFF2-40B4-BE49-F238E27FC236}">
                <a16:creationId xmlns:a16="http://schemas.microsoft.com/office/drawing/2014/main" id="{5CAE85EA-DA8D-1783-0064-3C101E8AB65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6859" y="4262221"/>
            <a:ext cx="962940" cy="3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38;p33" descr="\pi^\ast" title="MathEquation,#000000">
            <a:extLst>
              <a:ext uri="{FF2B5EF4-FFF2-40B4-BE49-F238E27FC236}">
                <a16:creationId xmlns:a16="http://schemas.microsoft.com/office/drawing/2014/main" id="{A52215E9-5EF2-4D61-638A-5545EEE4B25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7356" y="4247954"/>
            <a:ext cx="364942" cy="31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11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FD3B224-2E5A-2AE2-C400-E5EDF432B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31750"/>
            <a:ext cx="4378004" cy="28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049AD0-7A8B-23B7-0F79-462EF6784C8B}"/>
              </a:ext>
            </a:extLst>
          </p:cNvPr>
          <p:cNvSpPr txBox="1"/>
          <p:nvPr/>
        </p:nvSpPr>
        <p:spPr>
          <a:xfrm>
            <a:off x="794825" y="2775394"/>
            <a:ext cx="4572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Formalizes MDP Homomorphisms.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Makes connection to symmetries in MDPs.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Shows that optimal policy is preserved.</a:t>
            </a:r>
          </a:p>
        </p:txBody>
      </p:sp>
      <p:pic>
        <p:nvPicPr>
          <p:cNvPr id="9" name="Picture 8" descr="Chart&#10;&#10;Description automatically generated with low confidence">
            <a:extLst>
              <a:ext uri="{FF2B5EF4-FFF2-40B4-BE49-F238E27FC236}">
                <a16:creationId xmlns:a16="http://schemas.microsoft.com/office/drawing/2014/main" id="{79507378-AE1A-987E-CA7D-370D0F7B6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10" y="794627"/>
            <a:ext cx="376278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52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42E36D9-53DD-9617-F7CA-39E42B3B4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17725"/>
            <a:ext cx="4368922" cy="28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69B69-FAD4-96A6-E7E2-D2FEAA007267}"/>
              </a:ext>
            </a:extLst>
          </p:cNvPr>
          <p:cNvSpPr txBox="1"/>
          <p:nvPr/>
        </p:nvSpPr>
        <p:spPr>
          <a:xfrm>
            <a:off x="351693" y="1863864"/>
            <a:ext cx="4572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Finding symmetries in MDPs is Isomorphism Complete.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Can use Graph Isomorphism solver to find symmetries.</a:t>
            </a:r>
          </a:p>
        </p:txBody>
      </p:sp>
    </p:spTree>
    <p:extLst>
      <p:ext uri="{BB962C8B-B14F-4D97-AF65-F5344CB8AC3E}">
        <p14:creationId xmlns:p14="http://schemas.microsoft.com/office/powerpoint/2010/main" val="705921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3F23C0A-4D56-F678-3F1D-630899A23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533" y="731375"/>
            <a:ext cx="4535467" cy="36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CA8260-8057-4B3E-6108-F1ED46950394}"/>
              </a:ext>
            </a:extLst>
          </p:cNvPr>
          <p:cNvSpPr txBox="1"/>
          <p:nvPr/>
        </p:nvSpPr>
        <p:spPr>
          <a:xfrm>
            <a:off x="485334" y="2677532"/>
            <a:ext cx="457200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Learn representations of states and actions in RL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Main insight: equivariance under actions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Network becomes structure-preserving map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    → MDP Homomorphism</a:t>
            </a:r>
          </a:p>
        </p:txBody>
      </p:sp>
      <p:pic>
        <p:nvPicPr>
          <p:cNvPr id="9" name="Google Shape;1057;p81">
            <a:extLst>
              <a:ext uri="{FF2B5EF4-FFF2-40B4-BE49-F238E27FC236}">
                <a16:creationId xmlns:a16="http://schemas.microsoft.com/office/drawing/2014/main" id="{762ADBEC-4611-4DA4-AE1D-2D28493D9D3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351" y="371375"/>
            <a:ext cx="2055353" cy="21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48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256ED7-35DD-25E5-8766-1A5312A87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120" y="626013"/>
            <a:ext cx="4851486" cy="36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5AA1BA-2E21-2D46-EE8C-F55CA1AB0698}"/>
              </a:ext>
            </a:extLst>
          </p:cNvPr>
          <p:cNvSpPr txBox="1"/>
          <p:nvPr/>
        </p:nvSpPr>
        <p:spPr>
          <a:xfrm>
            <a:off x="407963" y="917487"/>
            <a:ext cx="4572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Learning equivariant representations for RL.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Equivariant to actions and group symmetries.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Improves data efficiency.</a:t>
            </a:r>
          </a:p>
        </p:txBody>
      </p:sp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88D7695A-307C-2A70-208E-D92D97F0C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32" y="2720824"/>
            <a:ext cx="36634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535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A03448F-4E77-2962-A064-1A231627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36" y="457053"/>
            <a:ext cx="4979064" cy="3600000"/>
          </a:xfrm>
          <a:prstGeom prst="rect">
            <a:avLst/>
          </a:prstGeom>
        </p:spPr>
      </p:pic>
      <p:pic>
        <p:nvPicPr>
          <p:cNvPr id="7" name="Picture 6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8DA28C19-AEE2-6E1C-A528-DF2990C2E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45" y="3111803"/>
            <a:ext cx="3500450" cy="10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094182-95E4-5054-F84F-91419DD71EAC}"/>
              </a:ext>
            </a:extLst>
          </p:cNvPr>
          <p:cNvSpPr txBox="1"/>
          <p:nvPr/>
        </p:nvSpPr>
        <p:spPr>
          <a:xfrm>
            <a:off x="140677" y="910452"/>
            <a:ext cx="457200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Setting: input transformations can’t be described.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Combine embedding network + equivariant world model.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Learn approximately equivariant model.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86443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650" y="2468088"/>
            <a:ext cx="2998289" cy="175305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0" y="4360075"/>
            <a:ext cx="453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Network planning with deep reinforcement learning </a:t>
            </a:r>
            <a:r>
              <a:rPr lang="en-GB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</a:rPr>
              <a:t>(Zhu et al 2020)</a:t>
            </a:r>
            <a:endParaRPr>
              <a:solidFill>
                <a:srgbClr val="0563C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2469901" y="1713575"/>
            <a:ext cx="453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Chip Placement with Deep Reinforcement Learning</a:t>
            </a:r>
            <a:r>
              <a:rPr lang="en-GB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</a:rPr>
              <a:t> (Mirhoseini et al 2020)</a:t>
            </a:r>
            <a:endParaRPr>
              <a:solidFill>
                <a:srgbClr val="0563C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4900" y="547308"/>
            <a:ext cx="5943599" cy="123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8925" y="2420888"/>
            <a:ext cx="3622575" cy="175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4871671" y="4221150"/>
            <a:ext cx="435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Reinforcement learning for molecular design guided by quantum mechanics </a:t>
            </a:r>
            <a:r>
              <a:rPr lang="en-GB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</a:rPr>
              <a:t>(Simm et al 2020)</a:t>
            </a:r>
            <a:endParaRPr>
              <a:solidFill>
                <a:srgbClr val="0563C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33E4-CC93-E581-4BF6-F3921ED3B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247794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4"/>
          <p:cNvSpPr txBox="1">
            <a:spLocks noGrp="1"/>
          </p:cNvSpPr>
          <p:nvPr>
            <p:ph type="ctrTitle"/>
          </p:nvPr>
        </p:nvSpPr>
        <p:spPr>
          <a:xfrm>
            <a:off x="311700" y="996650"/>
            <a:ext cx="8520600" cy="9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Networks:</a:t>
            </a:r>
            <a:endParaRPr sz="30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00">
                <a:solidFill>
                  <a:srgbClr val="434343"/>
                </a:solidFill>
              </a:rPr>
              <a:t>Group Symmetries in Reinforcement Learning</a:t>
            </a:r>
            <a:endParaRPr sz="3000">
              <a:solidFill>
                <a:srgbClr val="434343"/>
              </a:solidFill>
            </a:endParaRPr>
          </a:p>
        </p:txBody>
      </p:sp>
      <p:sp>
        <p:nvSpPr>
          <p:cNvPr id="444" name="Google Shape;444;p34"/>
          <p:cNvSpPr txBox="1"/>
          <p:nvPr/>
        </p:nvSpPr>
        <p:spPr>
          <a:xfrm>
            <a:off x="1376550" y="3248138"/>
            <a:ext cx="63909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Elise van der Pol     ᐧ     Daniel E. Worrall     ᐧ     Herke van Hoof     ᐧ     Frans A. Oliehoek     ᐧ     Max Welling</a:t>
            </a:r>
            <a:endParaRPr sz="100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45" name="Google Shape;4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461" y="3765478"/>
            <a:ext cx="1658071" cy="761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3038" y="3589950"/>
            <a:ext cx="1374279" cy="79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1622" y="3655325"/>
            <a:ext cx="1169524" cy="80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550" y="3656875"/>
            <a:ext cx="1524000" cy="806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34"/>
          <p:cNvGrpSpPr/>
          <p:nvPr/>
        </p:nvGrpSpPr>
        <p:grpSpPr>
          <a:xfrm>
            <a:off x="1583825" y="2271554"/>
            <a:ext cx="5976356" cy="967500"/>
            <a:chOff x="1549600" y="2271529"/>
            <a:chExt cx="5976356" cy="967500"/>
          </a:xfrm>
        </p:grpSpPr>
        <p:pic>
          <p:nvPicPr>
            <p:cNvPr id="450" name="Google Shape;450;p34"/>
            <p:cNvPicPr preferRelativeResize="0"/>
            <p:nvPr/>
          </p:nvPicPr>
          <p:blipFill rotWithShape="1">
            <a:blip r:embed="rId7">
              <a:alphaModFix/>
            </a:blip>
            <a:srcRect l="25976" r="8475"/>
            <a:stretch/>
          </p:blipFill>
          <p:spPr>
            <a:xfrm>
              <a:off x="1549600" y="2289529"/>
              <a:ext cx="916200" cy="9315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51" name="Google Shape;451;p3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50202" y="2291179"/>
              <a:ext cx="913200" cy="928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52" name="Google Shape;452;p3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12756" y="2271529"/>
              <a:ext cx="913200" cy="9675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53" name="Google Shape;453;p34"/>
            <p:cNvPicPr preferRelativeResize="0"/>
            <p:nvPr/>
          </p:nvPicPr>
          <p:blipFill rotWithShape="1">
            <a:blip r:embed="rId10">
              <a:alphaModFix/>
            </a:blip>
            <a:srcRect t="3293" b="20475"/>
            <a:stretch/>
          </p:blipFill>
          <p:spPr>
            <a:xfrm>
              <a:off x="4087648" y="2291179"/>
              <a:ext cx="913200" cy="9282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454" name="Google Shape;454;p34"/>
            <p:cNvGrpSpPr/>
            <p:nvPr/>
          </p:nvGrpSpPr>
          <p:grpSpPr>
            <a:xfrm flipH="1">
              <a:off x="2815154" y="2290611"/>
              <a:ext cx="923140" cy="929335"/>
              <a:chOff x="2492500" y="2186850"/>
              <a:chExt cx="1230525" cy="1220400"/>
            </a:xfrm>
          </p:grpSpPr>
          <p:sp>
            <p:nvSpPr>
              <p:cNvPr id="455" name="Google Shape;455;p34"/>
              <p:cNvSpPr/>
              <p:nvPr/>
            </p:nvSpPr>
            <p:spPr>
              <a:xfrm>
                <a:off x="2492500" y="2186850"/>
                <a:ext cx="1220400" cy="1220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456" name="Google Shape;456;p34"/>
              <p:cNvPicPr preferRelativeResize="0"/>
              <p:nvPr/>
            </p:nvPicPr>
            <p:blipFill rotWithShape="1">
              <a:blip r:embed="rId11">
                <a:alphaModFix/>
              </a:blip>
              <a:srcRect l="-4653" t="12642" r="-5092" b="32532"/>
              <a:stretch/>
            </p:blipFill>
            <p:spPr>
              <a:xfrm>
                <a:off x="2503825" y="2187450"/>
                <a:ext cx="1219200" cy="1219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57" name="Google Shape;457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00500" y="4539725"/>
            <a:ext cx="1143000" cy="5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863" y="1686832"/>
            <a:ext cx="921544" cy="9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1613" y="1656217"/>
            <a:ext cx="762000" cy="101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688" y="1909661"/>
            <a:ext cx="604838" cy="5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401825" y="1909661"/>
            <a:ext cx="604838" cy="503481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Networks: 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Group Symmetries in Reinforcement Learning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42" name="Google Shape;542;p42"/>
          <p:cNvSpPr txBox="1"/>
          <p:nvPr/>
        </p:nvSpPr>
        <p:spPr>
          <a:xfrm>
            <a:off x="2003700" y="1370625"/>
            <a:ext cx="51366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3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(van der Pol, Worrall, van Hoof, Oliehoek &amp; Welling, NeurIPS 2020)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863" y="1686832"/>
            <a:ext cx="921544" cy="9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1613" y="1656217"/>
            <a:ext cx="762000" cy="101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688" y="1909661"/>
            <a:ext cx="604838" cy="5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401825" y="1909661"/>
            <a:ext cx="604838" cy="5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4525" y="1623425"/>
            <a:ext cx="2330102" cy="233010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Networks: 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Group Symmetries in Reinforcement Learning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53" name="Google Shape;553;p43"/>
          <p:cNvSpPr txBox="1"/>
          <p:nvPr/>
        </p:nvSpPr>
        <p:spPr>
          <a:xfrm>
            <a:off x="2003700" y="1370625"/>
            <a:ext cx="51366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3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(van der Pol, Worrall, van Hoof, Oliehoek &amp; Welling, NeurIPS 2020)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4"/>
          <p:cNvSpPr txBox="1">
            <a:spLocks noGrp="1"/>
          </p:cNvSpPr>
          <p:nvPr>
            <p:ph type="body" idx="1"/>
          </p:nvPr>
        </p:nvSpPr>
        <p:spPr>
          <a:xfrm>
            <a:off x="358850" y="1060650"/>
            <a:ext cx="5057700" cy="3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290"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 sz="1290">
                <a:latin typeface="Lora"/>
                <a:ea typeface="Lora"/>
                <a:cs typeface="Lora"/>
                <a:sym typeface="Lora"/>
              </a:rPr>
              <a:t>Symmetric (s, a) pairs have the same policy       :</a:t>
            </a: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 sz="1290">
                <a:latin typeface="Lora"/>
                <a:ea typeface="Lora"/>
                <a:cs typeface="Lora"/>
                <a:sym typeface="Lora"/>
              </a:rPr>
              <a:t>is a transformation on states,      a transformation on policies </a:t>
            </a: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59" name="Google Shape;55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863" y="1686832"/>
            <a:ext cx="921544" cy="9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1613" y="1656217"/>
            <a:ext cx="762000" cy="101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688" y="1909661"/>
            <a:ext cx="604838" cy="5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401825" y="1909661"/>
            <a:ext cx="604838" cy="5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4" descr="K[\pi(s)] = \pi(L[s]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7738" y="3259967"/>
            <a:ext cx="2787806" cy="40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44" descr="\pi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6475" y="2726188"/>
            <a:ext cx="185146" cy="21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44" descr="L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3325" y="4026341"/>
            <a:ext cx="177274" cy="24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4" descr="K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8625" y="4047612"/>
            <a:ext cx="205726" cy="20572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Networks: 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Group Symmetries in Reinforcement Learning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68" name="Google Shape;568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34525" y="1623425"/>
            <a:ext cx="2330102" cy="2330102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44"/>
          <p:cNvSpPr txBox="1"/>
          <p:nvPr/>
        </p:nvSpPr>
        <p:spPr>
          <a:xfrm>
            <a:off x="2003700" y="1370625"/>
            <a:ext cx="51366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3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(van der Pol, Worrall, van Hoof, Oliehoek &amp; Welling, NeurIPS 2020)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5"/>
          <p:cNvSpPr txBox="1">
            <a:spLocks noGrp="1"/>
          </p:cNvSpPr>
          <p:nvPr>
            <p:ph type="body" idx="1"/>
          </p:nvPr>
        </p:nvSpPr>
        <p:spPr>
          <a:xfrm>
            <a:off x="358850" y="1060650"/>
            <a:ext cx="5057700" cy="3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290" b="1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 sz="1290">
                <a:latin typeface="Lora"/>
                <a:ea typeface="Lora"/>
                <a:cs typeface="Lora"/>
                <a:sym typeface="Lora"/>
              </a:rPr>
              <a:t>Symmetric (s, a) pairs have the same policy       :</a:t>
            </a: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 sz="1290">
                <a:latin typeface="Lora"/>
                <a:ea typeface="Lora"/>
                <a:cs typeface="Lora"/>
                <a:sym typeface="Lora"/>
              </a:rPr>
              <a:t>is a transformation on states,      a transformation on policies </a:t>
            </a:r>
            <a:endParaRPr sz="129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29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75" name="Google Shape;5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863" y="1686832"/>
            <a:ext cx="921544" cy="9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1613" y="1656217"/>
            <a:ext cx="762000" cy="101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688" y="1909661"/>
            <a:ext cx="604838" cy="5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401825" y="1909661"/>
            <a:ext cx="604838" cy="50348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5"/>
          <p:cNvSpPr txBox="1"/>
          <p:nvPr/>
        </p:nvSpPr>
        <p:spPr>
          <a:xfrm>
            <a:off x="208200" y="4480450"/>
            <a:ext cx="8727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 exploit symmetries in reinforcement learning</a:t>
            </a:r>
            <a:endParaRPr sz="19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80" name="Google Shape;580;p45" descr="K[\pi(s)] = \pi(L[s]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7738" y="3259967"/>
            <a:ext cx="2787806" cy="40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5" descr="\pi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6475" y="2726188"/>
            <a:ext cx="185146" cy="21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5" descr="L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3325" y="4026341"/>
            <a:ext cx="177274" cy="24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 descr="K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8625" y="4047612"/>
            <a:ext cx="205726" cy="20572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Networks: 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Group Symmetries in Reinforcement Learning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85" name="Google Shape;585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34525" y="1623425"/>
            <a:ext cx="2330102" cy="2330102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5"/>
          <p:cNvSpPr txBox="1"/>
          <p:nvPr/>
        </p:nvSpPr>
        <p:spPr>
          <a:xfrm>
            <a:off x="2003700" y="1370625"/>
            <a:ext cx="51366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3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(van der Pol, Worrall, van Hoof, Oliehoek &amp; Welling, NeurIPS 2020)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689500" cy="3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5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We bridge MDP homomorphisms and equivariant networks</a:t>
            </a:r>
            <a:endParaRPr sz="165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br>
              <a:rPr lang="en-GB" sz="165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</a:br>
            <a:endParaRPr sz="165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50" i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5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92" name="Google Shape;59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98" name="Google Shape;598;p47"/>
          <p:cNvSpPr txBox="1"/>
          <p:nvPr/>
        </p:nvSpPr>
        <p:spPr>
          <a:xfrm>
            <a:off x="2829350" y="3831750"/>
            <a:ext cx="5446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Problem with symmetries	                   Reduced problem		      </a:t>
            </a:r>
            <a:endParaRPr sz="1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99" name="Google Shape;5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7667" y="1671750"/>
            <a:ext cx="2989442" cy="21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0" name="Google Shape;600;p47"/>
          <p:cNvCxnSpPr/>
          <p:nvPr/>
        </p:nvCxnSpPr>
        <p:spPr>
          <a:xfrm flipH="1">
            <a:off x="4952975" y="1756825"/>
            <a:ext cx="543300" cy="225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01" name="Google Shape;601;p47"/>
          <p:cNvSpPr txBox="1"/>
          <p:nvPr/>
        </p:nvSpPr>
        <p:spPr>
          <a:xfrm>
            <a:off x="4660400" y="1468775"/>
            <a:ext cx="17847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Homomorphism</a:t>
            </a:r>
            <a:endParaRPr sz="1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2" name="Google Shape;602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689500" cy="3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5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We bridge MDP homomorphisms and equivariant networks</a:t>
            </a:r>
            <a:endParaRPr sz="165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br>
              <a:rPr lang="en-GB" sz="165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</a:br>
            <a:endParaRPr sz="165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50" i="1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5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08" name="Google Shape;608;p48"/>
          <p:cNvSpPr txBox="1"/>
          <p:nvPr/>
        </p:nvSpPr>
        <p:spPr>
          <a:xfrm>
            <a:off x="218550" y="3901725"/>
            <a:ext cx="88758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We create deep networks constrained by MDP homomorphisms that enforce equivariance</a:t>
            </a:r>
            <a:endParaRPr sz="16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-&gt; Allows us to implicitly plan/learn in the abstract MDP</a:t>
            </a:r>
            <a:endParaRPr sz="16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09" name="Google Shape;60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7667" y="1671750"/>
            <a:ext cx="2989442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02;p47">
            <a:extLst>
              <a:ext uri="{FF2B5EF4-FFF2-40B4-BE49-F238E27FC236}">
                <a16:creationId xmlns:a16="http://schemas.microsoft.com/office/drawing/2014/main" id="{CC2FFD3B-DF68-669B-D750-CD28337DF429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689500" cy="3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  <a:defRPr sz="14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■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■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●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○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ora"/>
              <a:buChar char="■"/>
              <a:defRPr sz="1200" b="0" i="0" u="none" strike="noStrike" cap="none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indent="0">
              <a:buFont typeface="Lora"/>
              <a:buNone/>
            </a:pPr>
            <a:r>
              <a:rPr lang="en-US" sz="1650" dirty="0">
                <a:solidFill>
                  <a:srgbClr val="434343"/>
                </a:solidFill>
              </a:rPr>
              <a:t>We bridge MDP homomorphisms and equivariant networks</a:t>
            </a:r>
          </a:p>
          <a:p>
            <a:pPr marL="0" indent="0">
              <a:spcBef>
                <a:spcPts val="1200"/>
              </a:spcBef>
              <a:buFont typeface="Lora"/>
              <a:buNone/>
            </a:pPr>
            <a:br>
              <a:rPr lang="en-US" sz="1650" dirty="0">
                <a:solidFill>
                  <a:srgbClr val="434343"/>
                </a:solidFill>
              </a:rPr>
            </a:br>
            <a:endParaRPr lang="en-US" sz="1650" dirty="0">
              <a:solidFill>
                <a:srgbClr val="434343"/>
              </a:solidFill>
            </a:endParaRPr>
          </a:p>
          <a:p>
            <a:pPr marL="0" indent="0">
              <a:spcBef>
                <a:spcPts val="1200"/>
              </a:spcBef>
              <a:buFont typeface="Lora"/>
              <a:buNone/>
            </a:pPr>
            <a:endParaRPr lang="en-US" sz="1650" i="1" dirty="0">
              <a:solidFill>
                <a:srgbClr val="434343"/>
              </a:solidFill>
            </a:endParaRP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50"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689500" cy="3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5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We bridge MDP homomorphisms and equivariant networks</a:t>
            </a:r>
            <a:endParaRPr sz="165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br>
              <a:rPr lang="en-GB" sz="165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</a:br>
            <a:endParaRPr sz="165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50" i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5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5" name="Google Shape;61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6" name="Google Shape;616;p49"/>
          <p:cNvSpPr txBox="1"/>
          <p:nvPr/>
        </p:nvSpPr>
        <p:spPr>
          <a:xfrm>
            <a:off x="218550" y="3901725"/>
            <a:ext cx="88758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We create deep networks constrained by MDP homomorphisms that enforce equivariance</a:t>
            </a:r>
            <a:endParaRPr sz="16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We introduce a new method, the Symmetrizer, to construct equivariant weights</a:t>
            </a:r>
            <a:endParaRPr sz="16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17" name="Google Shape;61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7667" y="1671750"/>
            <a:ext cx="2989442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/>
        </p:nvSpPr>
        <p:spPr>
          <a:xfrm>
            <a:off x="3547213" y="1300878"/>
            <a:ext cx="17292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action</a:t>
            </a: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3547213" y="3513617"/>
            <a:ext cx="17292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state,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reward</a:t>
            </a:r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2648125" y="4303875"/>
            <a:ext cx="38265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Lora"/>
                <a:ea typeface="Lora"/>
                <a:cs typeface="Lora"/>
                <a:sym typeface="Lora"/>
              </a:rPr>
              <a:t>Learning from trial and error</a:t>
            </a:r>
            <a:endParaRPr sz="2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4049900" y="4635500"/>
            <a:ext cx="40641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19"/>
          <p:cNvGrpSpPr/>
          <p:nvPr/>
        </p:nvGrpSpPr>
        <p:grpSpPr>
          <a:xfrm>
            <a:off x="2379318" y="1694610"/>
            <a:ext cx="5183108" cy="2136925"/>
            <a:chOff x="2379318" y="1618410"/>
            <a:chExt cx="5183108" cy="2136925"/>
          </a:xfrm>
        </p:grpSpPr>
        <p:grpSp>
          <p:nvGrpSpPr>
            <p:cNvPr id="117" name="Google Shape;117;p19"/>
            <p:cNvGrpSpPr/>
            <p:nvPr/>
          </p:nvGrpSpPr>
          <p:grpSpPr>
            <a:xfrm>
              <a:off x="2379318" y="2089908"/>
              <a:ext cx="397929" cy="1207217"/>
              <a:chOff x="1150550" y="1714500"/>
              <a:chExt cx="480300" cy="997700"/>
            </a:xfrm>
          </p:grpSpPr>
          <p:sp>
            <p:nvSpPr>
              <p:cNvPr id="118" name="Google Shape;118;p19"/>
              <p:cNvSpPr/>
              <p:nvPr/>
            </p:nvSpPr>
            <p:spPr>
              <a:xfrm>
                <a:off x="1150550" y="2002725"/>
                <a:ext cx="480300" cy="3768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9"/>
              <p:cNvSpPr/>
              <p:nvPr/>
            </p:nvSpPr>
            <p:spPr>
              <a:xfrm>
                <a:off x="14752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9"/>
              <p:cNvSpPr/>
              <p:nvPr/>
            </p:nvSpPr>
            <p:spPr>
              <a:xfrm>
                <a:off x="13228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9"/>
              <p:cNvSpPr/>
              <p:nvPr/>
            </p:nvSpPr>
            <p:spPr>
              <a:xfrm>
                <a:off x="1322825" y="1714500"/>
                <a:ext cx="152400" cy="1215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2" name="Google Shape;122;p19"/>
              <p:cNvCxnSpPr>
                <a:stCxn id="121" idx="4"/>
                <a:endCxn id="118" idx="0"/>
              </p:cNvCxnSpPr>
              <p:nvPr/>
            </p:nvCxnSpPr>
            <p:spPr>
              <a:xfrm flipH="1">
                <a:off x="1390625" y="1836000"/>
                <a:ext cx="8400" cy="166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23" name="Google Shape;123;p19"/>
              <p:cNvSpPr/>
              <p:nvPr/>
            </p:nvSpPr>
            <p:spPr>
              <a:xfrm>
                <a:off x="1234150" y="2387000"/>
                <a:ext cx="322500" cy="3252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24" name="Google Shape;124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76425" y="2106335"/>
              <a:ext cx="2286001" cy="1210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9"/>
            <p:cNvSpPr/>
            <p:nvPr/>
          </p:nvSpPr>
          <p:spPr>
            <a:xfrm>
              <a:off x="2734325" y="16184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26" name="Google Shape;126;p19"/>
            <p:cNvSpPr/>
            <p:nvPr/>
          </p:nvSpPr>
          <p:spPr>
            <a:xfrm rot="10800000">
              <a:off x="2734325" y="33710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What is Reinforcement Learning?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Symmetrizer: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200"/>
              <a:t>S(W) turns W into an equivariant matrix</a:t>
            </a:r>
            <a:endParaRPr sz="2200"/>
          </a:p>
        </p:txBody>
      </p:sp>
      <p:pic>
        <p:nvPicPr>
          <p:cNvPr id="346" name="Google Shape;3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6750" y="1596575"/>
            <a:ext cx="3950494" cy="116191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1"/>
          <p:cNvSpPr txBox="1"/>
          <p:nvPr/>
        </p:nvSpPr>
        <p:spPr>
          <a:xfrm>
            <a:off x="0" y="1"/>
            <a:ext cx="9144000" cy="857100"/>
          </a:xfrm>
          <a:prstGeom prst="rect">
            <a:avLst/>
          </a:prstGeom>
          <a:solidFill>
            <a:srgbClr val="7B7B7B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Constructing Equivariant Layers</a:t>
            </a:r>
            <a:endParaRPr sz="3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875" y="2039650"/>
            <a:ext cx="2647950" cy="107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0588" y="3549400"/>
            <a:ext cx="2676525" cy="97657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2"/>
          <p:cNvSpPr txBox="1"/>
          <p:nvPr/>
        </p:nvSpPr>
        <p:spPr>
          <a:xfrm>
            <a:off x="1351438" y="1685300"/>
            <a:ext cx="32961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x                   W                   W·x</a:t>
            </a:r>
            <a:endParaRPr/>
          </a:p>
        </p:txBody>
      </p:sp>
      <p:sp>
        <p:nvSpPr>
          <p:cNvPr id="355" name="Google Shape;355;p32"/>
          <p:cNvSpPr txBox="1"/>
          <p:nvPr/>
        </p:nvSpPr>
        <p:spPr>
          <a:xfrm>
            <a:off x="1330588" y="3231700"/>
            <a:ext cx="32961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flip(x)            W                   W</a:t>
            </a:r>
            <a:r>
              <a:rPr lang="en-GB">
                <a:solidFill>
                  <a:schemeClr val="dk1"/>
                </a:solidFill>
              </a:rPr>
              <a:t>·</a:t>
            </a:r>
            <a:r>
              <a:rPr lang="en-GB"/>
              <a:t>flip(x)</a:t>
            </a:r>
            <a:endParaRPr/>
          </a:p>
        </p:txBody>
      </p:sp>
      <p:sp>
        <p:nvSpPr>
          <p:cNvPr id="356" name="Google Shape;356;p32"/>
          <p:cNvSpPr txBox="1"/>
          <p:nvPr/>
        </p:nvSpPr>
        <p:spPr>
          <a:xfrm>
            <a:off x="5052913" y="2270500"/>
            <a:ext cx="3092100" cy="22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This is the case if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57" name="Google Shape;357;p32" descr="w_{11}=w_{22}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5063" y="2913425"/>
            <a:ext cx="2721428" cy="47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 descr="w_{12}=w_{21}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5063" y="3617075"/>
            <a:ext cx="2721428" cy="4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2"/>
          <p:cNvSpPr txBox="1"/>
          <p:nvPr/>
        </p:nvSpPr>
        <p:spPr>
          <a:xfrm>
            <a:off x="1330588" y="1192663"/>
            <a:ext cx="29931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We want </a:t>
            </a:r>
            <a:r>
              <a:rPr lang="en-GB" sz="1600">
                <a:solidFill>
                  <a:schemeClr val="dk1"/>
                </a:solidFill>
              </a:rPr>
              <a:t>flip(W·x) = W·flip(x):</a:t>
            </a:r>
            <a:endParaRPr sz="1600"/>
          </a:p>
        </p:txBody>
      </p:sp>
      <p:sp>
        <p:nvSpPr>
          <p:cNvPr id="360" name="Google Shape;360;p32"/>
          <p:cNvSpPr txBox="1"/>
          <p:nvPr/>
        </p:nvSpPr>
        <p:spPr>
          <a:xfrm>
            <a:off x="0" y="1"/>
            <a:ext cx="9144000" cy="857100"/>
          </a:xfrm>
          <a:prstGeom prst="rect">
            <a:avLst/>
          </a:prstGeom>
          <a:solidFill>
            <a:srgbClr val="7B7B7B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Intuition behind symmetrizer</a:t>
            </a:r>
            <a:endParaRPr sz="3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100" y="1757350"/>
            <a:ext cx="4295775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3"/>
          <p:cNvSpPr/>
          <p:nvPr/>
        </p:nvSpPr>
        <p:spPr>
          <a:xfrm>
            <a:off x="4271950" y="3200350"/>
            <a:ext cx="152400" cy="1335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3"/>
          <p:cNvSpPr/>
          <p:nvPr/>
        </p:nvSpPr>
        <p:spPr>
          <a:xfrm>
            <a:off x="3795700" y="2235150"/>
            <a:ext cx="152400" cy="1335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3"/>
          <p:cNvSpPr/>
          <p:nvPr/>
        </p:nvSpPr>
        <p:spPr>
          <a:xfrm>
            <a:off x="4862500" y="2647900"/>
            <a:ext cx="152400" cy="1335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3"/>
          <p:cNvSpPr/>
          <p:nvPr/>
        </p:nvSpPr>
        <p:spPr>
          <a:xfrm>
            <a:off x="4271950" y="1892250"/>
            <a:ext cx="152400" cy="1335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0" name="Google Shape;370;p33"/>
          <p:cNvCxnSpPr>
            <a:stCxn id="369" idx="5"/>
          </p:cNvCxnSpPr>
          <p:nvPr/>
        </p:nvCxnSpPr>
        <p:spPr>
          <a:xfrm>
            <a:off x="4402032" y="2006199"/>
            <a:ext cx="378000" cy="39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1" name="Google Shape;371;p33"/>
          <p:cNvCxnSpPr>
            <a:stCxn id="368" idx="1"/>
          </p:cNvCxnSpPr>
          <p:nvPr/>
        </p:nvCxnSpPr>
        <p:spPr>
          <a:xfrm rot="10800000">
            <a:off x="4729118" y="2508151"/>
            <a:ext cx="155700" cy="15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2" name="Google Shape;372;p33"/>
          <p:cNvCxnSpPr>
            <a:stCxn id="367" idx="5"/>
          </p:cNvCxnSpPr>
          <p:nvPr/>
        </p:nvCxnSpPr>
        <p:spPr>
          <a:xfrm>
            <a:off x="3925782" y="2349099"/>
            <a:ext cx="371700" cy="40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3" name="Google Shape;373;p33"/>
          <p:cNvCxnSpPr>
            <a:stCxn id="366" idx="1"/>
          </p:cNvCxnSpPr>
          <p:nvPr/>
        </p:nvCxnSpPr>
        <p:spPr>
          <a:xfrm rot="10800000">
            <a:off x="4119668" y="3041701"/>
            <a:ext cx="174600" cy="17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4" name="Google Shape;374;p33"/>
          <p:cNvSpPr txBox="1"/>
          <p:nvPr/>
        </p:nvSpPr>
        <p:spPr>
          <a:xfrm>
            <a:off x="0" y="1"/>
            <a:ext cx="9144000" cy="857100"/>
          </a:xfrm>
          <a:prstGeom prst="rect">
            <a:avLst/>
          </a:prstGeom>
          <a:solidFill>
            <a:srgbClr val="7B7B7B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Projection onto equivariant subspace</a:t>
            </a:r>
            <a:endParaRPr sz="3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813" y="3180313"/>
            <a:ext cx="3000375" cy="14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4"/>
          <p:cNvSpPr txBox="1"/>
          <p:nvPr/>
        </p:nvSpPr>
        <p:spPr>
          <a:xfrm>
            <a:off x="0" y="1"/>
            <a:ext cx="9144000" cy="857100"/>
          </a:xfrm>
          <a:prstGeom prst="rect">
            <a:avLst/>
          </a:prstGeom>
          <a:solidFill>
            <a:srgbClr val="7B7B7B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Preserving Equivariance</a:t>
            </a:r>
            <a:endParaRPr sz="3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835148-05F0-AABD-E3F1-C72F9367D3ED}"/>
              </a:ext>
            </a:extLst>
          </p:cNvPr>
          <p:cNvSpPr txBox="1"/>
          <p:nvPr/>
        </p:nvSpPr>
        <p:spPr>
          <a:xfrm>
            <a:off x="4888800" y="3177859"/>
            <a:ext cx="138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learnable</a:t>
            </a:r>
            <a:endParaRPr lang="en-NL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5EC4F-A015-AFE3-0E04-53D67671F56E}"/>
              </a:ext>
            </a:extLst>
          </p:cNvPr>
          <p:cNvSpPr txBox="1"/>
          <p:nvPr/>
        </p:nvSpPr>
        <p:spPr>
          <a:xfrm>
            <a:off x="5480494" y="4433669"/>
            <a:ext cx="138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fixed</a:t>
            </a:r>
            <a:endParaRPr lang="en-NL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77E8A1-B155-FFD3-A82C-704FA3F714DB}"/>
              </a:ext>
            </a:extLst>
          </p:cNvPr>
          <p:cNvCxnSpPr>
            <a:cxnSpLocks/>
          </p:cNvCxnSpPr>
          <p:nvPr/>
        </p:nvCxnSpPr>
        <p:spPr>
          <a:xfrm>
            <a:off x="5220000" y="3485636"/>
            <a:ext cx="0" cy="29436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84924B-D418-3BD9-1892-44DC96461145}"/>
              </a:ext>
            </a:extLst>
          </p:cNvPr>
          <p:cNvCxnSpPr/>
          <p:nvPr/>
        </p:nvCxnSpPr>
        <p:spPr>
          <a:xfrm flipV="1">
            <a:off x="5724000" y="4243148"/>
            <a:ext cx="0" cy="25622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18A9BF-89B7-1B56-BE01-EFD8881D2D72}"/>
                  </a:ext>
                </a:extLst>
              </p:cNvPr>
              <p:cNvSpPr txBox="1"/>
              <p:nvPr/>
            </p:nvSpPr>
            <p:spPr>
              <a:xfrm>
                <a:off x="1231200" y="1047622"/>
                <a:ext cx="715680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Before training: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/>
                  <a:t>Sample many weight matrices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/>
                  <a:t>Project them onto equivariant subspace using Symmetrizer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/>
                  <a:t>Compute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GB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lit/>
                          </m:rPr>
                          <a:rPr lang="en-GB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GB" dirty="0"/>
                  <a:t>for equivariant subspace using SVD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GB" dirty="0"/>
              </a:p>
              <a:p>
                <a:pPr marL="342900" indent="-342900">
                  <a:buFont typeface="+mj-lt"/>
                  <a:buAutoNum type="arabicPeriod"/>
                </a:pPr>
                <a:endParaRPr lang="en-GB" dirty="0"/>
              </a:p>
              <a:p>
                <a:r>
                  <a:rPr lang="en-GB" dirty="0"/>
                  <a:t>During training: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/>
                  <a:t>Neural network weight is linear combination of equivariant basis weights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/>
                  <a:t>Train coefficients (e.g. with RL algorithm), keep basis weights fixed</a:t>
                </a:r>
                <a:endParaRPr lang="en-N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18A9BF-89B7-1B56-BE01-EFD8881D2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200" y="1047622"/>
                <a:ext cx="7156800" cy="2031325"/>
              </a:xfrm>
              <a:prstGeom prst="rect">
                <a:avLst/>
              </a:prstGeom>
              <a:blipFill>
                <a:blip r:embed="rId4"/>
                <a:stretch>
                  <a:fillRect l="-256" t="-601" b="-21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113" y="2627525"/>
            <a:ext cx="2893218" cy="192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563" y="2856203"/>
            <a:ext cx="2438867" cy="162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4925" y="2821838"/>
            <a:ext cx="2518410" cy="1690933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50"/>
          <p:cNvSpPr txBox="1"/>
          <p:nvPr/>
        </p:nvSpPr>
        <p:spPr>
          <a:xfrm>
            <a:off x="226300" y="1981200"/>
            <a:ext cx="3000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Cartpole</a:t>
            </a:r>
            <a:endParaRPr sz="1700"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2 element symmetry group</a:t>
            </a:r>
            <a:endParaRPr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26" name="Google Shape;626;p50"/>
          <p:cNvSpPr txBox="1"/>
          <p:nvPr/>
        </p:nvSpPr>
        <p:spPr>
          <a:xfrm>
            <a:off x="3167463" y="1981200"/>
            <a:ext cx="3000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Grid World</a:t>
            </a:r>
            <a:endParaRPr sz="1700"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4 element symmetry group</a:t>
            </a:r>
            <a:endParaRPr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27" name="Google Shape;627;p50"/>
          <p:cNvSpPr txBox="1"/>
          <p:nvPr/>
        </p:nvSpPr>
        <p:spPr>
          <a:xfrm>
            <a:off x="6144000" y="1981200"/>
            <a:ext cx="3000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Pong</a:t>
            </a:r>
            <a:endParaRPr sz="1700"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2 element symmetry group</a:t>
            </a:r>
            <a:endParaRPr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28" name="Google Shape;62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7188" y="1054050"/>
            <a:ext cx="933064" cy="95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6813" y="1074400"/>
            <a:ext cx="694372" cy="91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313" y="1163600"/>
            <a:ext cx="907256" cy="739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812019" y="1163600"/>
            <a:ext cx="907256" cy="739868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50"/>
          <p:cNvSpPr txBox="1"/>
          <p:nvPr/>
        </p:nvSpPr>
        <p:spPr>
          <a:xfrm>
            <a:off x="190500" y="4639725"/>
            <a:ext cx="8727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Fewer interactions with the world needed</a:t>
            </a:r>
            <a:endParaRPr sz="20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3" name="Google Shape;633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34" name="Google Shape;634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12850" y="2821850"/>
            <a:ext cx="2562548" cy="16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0"/>
          <p:cNvSpPr/>
          <p:nvPr/>
        </p:nvSpPr>
        <p:spPr>
          <a:xfrm>
            <a:off x="4787475" y="4445525"/>
            <a:ext cx="271800" cy="6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50"/>
          <p:cNvSpPr txBox="1"/>
          <p:nvPr/>
        </p:nvSpPr>
        <p:spPr>
          <a:xfrm>
            <a:off x="4689100" y="4342475"/>
            <a:ext cx="69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/>
              <a:t>x 10000</a:t>
            </a:r>
            <a:endParaRPr sz="6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Conclusion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42" name="Google Shape;642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Fewer interactions needed to obtain good policies with MDP Homomorphic networks</a:t>
            </a:r>
            <a:endParaRPr sz="16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00"/>
              <a:t>Useful in reinforcement learning problems that exhibit group symmetry</a:t>
            </a:r>
            <a:endParaRPr sz="16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00"/>
              <a:t>Symmetrizer: automatically constructs equivariant layers</a:t>
            </a:r>
            <a:endParaRPr sz="16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643" name="Google Shape;64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3025" y="2740800"/>
            <a:ext cx="2330102" cy="2330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6FBC3-9ADB-F927-F36D-0D9EA82A8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Further Reading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9BA5FB-6F8F-C93F-FB42-3685B8B2AB10}"/>
              </a:ext>
            </a:extLst>
          </p:cNvPr>
          <p:cNvSpPr txBox="1"/>
          <p:nvPr/>
        </p:nvSpPr>
        <p:spPr>
          <a:xfrm>
            <a:off x="541606" y="3337131"/>
            <a:ext cx="4572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Equivariant neural network for grasp learning.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Learn to grasp on a physical robot in 1.5 hrs.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565FCC0-C957-A29F-4531-D50C0CC34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024" y="1558482"/>
            <a:ext cx="4240976" cy="216000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D42FDB6-BA70-5F71-5F04-AF0C15DD0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25013"/>
            <a:ext cx="228654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703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6FBC3-9ADB-F927-F36D-0D9EA82A8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Further Reading</a:t>
            </a:r>
            <a:endParaRPr lang="en-NL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A086BC5-2896-82F3-47DD-B33C11C94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781" y="1202787"/>
            <a:ext cx="3939519" cy="28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BA5FB-6F8F-C93F-FB42-3685B8B2AB10}"/>
              </a:ext>
            </a:extLst>
          </p:cNvPr>
          <p:cNvSpPr txBox="1"/>
          <p:nvPr/>
        </p:nvSpPr>
        <p:spPr>
          <a:xfrm>
            <a:off x="794824" y="319645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Equivariant policy for 3D molecular design.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EE99A261-60AD-3FE2-D844-2A47F8FC7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81" y="1753637"/>
            <a:ext cx="4320000" cy="131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22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D121D-7AC6-7192-6028-1D7D77EB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Further Reading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FC4AD-EE9D-162E-0999-7F1C73A0A135}"/>
              </a:ext>
            </a:extLst>
          </p:cNvPr>
          <p:cNvSpPr txBox="1"/>
          <p:nvPr/>
        </p:nvSpPr>
        <p:spPr>
          <a:xfrm>
            <a:off x="794824" y="3196453"/>
            <a:ext cx="4572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Equivariant SAC and DQN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Lora"/>
              <a:cs typeface="Calibri" panose="020F0502020204030204" pitchFamily="34" charset="0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Lora"/>
                <a:cs typeface="Calibri" panose="020F0502020204030204" pitchFamily="34" charset="0"/>
                <a:sym typeface="Lora"/>
              </a:rPr>
              <a:t>Evaluate on more complex tasks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26BF0D-1E3E-8801-AC3F-D46EA96BA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22" y="1230923"/>
            <a:ext cx="4149801" cy="2880000"/>
          </a:xfrm>
          <a:prstGeom prst="rect">
            <a:avLst/>
          </a:prstGeom>
        </p:spPr>
      </p:pic>
      <p:pic>
        <p:nvPicPr>
          <p:cNvPr id="9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25EBE46-C59B-B610-6456-B45D6AE0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06" y="1310869"/>
            <a:ext cx="3600000" cy="1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58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2"/>
          <p:cNvSpPr txBox="1">
            <a:spLocks noGrp="1"/>
          </p:cNvSpPr>
          <p:nvPr>
            <p:ph type="ctrTitle"/>
          </p:nvPr>
        </p:nvSpPr>
        <p:spPr>
          <a:xfrm>
            <a:off x="311700" y="746175"/>
            <a:ext cx="8520600" cy="9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Multi-Agent</a:t>
            </a:r>
            <a:r>
              <a:rPr lang="en-GB" sz="3000">
                <a:solidFill>
                  <a:srgbClr val="434343"/>
                </a:solidFill>
              </a:rPr>
              <a:t> </a:t>
            </a:r>
            <a:r>
              <a:rPr lang="en-GB" sz="30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MDP Homomorphic Networks</a:t>
            </a:r>
            <a:endParaRPr sz="30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649" name="Google Shape;649;p52"/>
          <p:cNvGrpSpPr/>
          <p:nvPr/>
        </p:nvGrpSpPr>
        <p:grpSpPr>
          <a:xfrm>
            <a:off x="2053497" y="2248005"/>
            <a:ext cx="5037000" cy="1341932"/>
            <a:chOff x="1338910" y="2069793"/>
            <a:chExt cx="5037000" cy="1341932"/>
          </a:xfrm>
        </p:grpSpPr>
        <p:pic>
          <p:nvPicPr>
            <p:cNvPr id="650" name="Google Shape;650;p52"/>
            <p:cNvPicPr preferRelativeResize="0"/>
            <p:nvPr/>
          </p:nvPicPr>
          <p:blipFill rotWithShape="1">
            <a:blip r:embed="rId3">
              <a:alphaModFix/>
            </a:blip>
            <a:srcRect l="25976" r="8475"/>
            <a:stretch/>
          </p:blipFill>
          <p:spPr>
            <a:xfrm>
              <a:off x="1520813" y="2094525"/>
              <a:ext cx="916200" cy="9315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651" name="Google Shape;651;p52"/>
            <p:cNvSpPr txBox="1"/>
            <p:nvPr/>
          </p:nvSpPr>
          <p:spPr>
            <a:xfrm>
              <a:off x="1338910" y="3079025"/>
              <a:ext cx="5037000" cy="3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6FA8DC"/>
                  </a:solidFill>
                  <a:latin typeface="Lora"/>
                  <a:ea typeface="Lora"/>
                  <a:cs typeface="Lora"/>
                  <a:sym typeface="Lora"/>
                </a:rPr>
                <a:t>Elise van der Pol     ᐧ     Herke van Hoof     ᐧ     Frans A. Oliehoek     ᐧ     Max Welling</a:t>
              </a:r>
              <a:endParaRPr sz="100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652" name="Google Shape;652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61033" y="2069793"/>
              <a:ext cx="913200" cy="928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653" name="Google Shape;653;p5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329644" y="2087990"/>
              <a:ext cx="913200" cy="9675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654" name="Google Shape;654;p52"/>
            <p:cNvPicPr preferRelativeResize="0"/>
            <p:nvPr/>
          </p:nvPicPr>
          <p:blipFill rotWithShape="1">
            <a:blip r:embed="rId6">
              <a:alphaModFix/>
            </a:blip>
            <a:srcRect t="3293" b="20475"/>
            <a:stretch/>
          </p:blipFill>
          <p:spPr>
            <a:xfrm>
              <a:off x="2792423" y="2107643"/>
              <a:ext cx="913200" cy="9282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55" name="Google Shape;655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84461" y="3765478"/>
            <a:ext cx="1658071" cy="761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13038" y="3589950"/>
            <a:ext cx="1374279" cy="79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01622" y="3655325"/>
            <a:ext cx="1169524" cy="80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35550" y="3656875"/>
            <a:ext cx="1524000" cy="80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96913" y="4643438"/>
            <a:ext cx="1350169" cy="355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/>
        </p:nvSpPr>
        <p:spPr>
          <a:xfrm>
            <a:off x="4049900" y="4635500"/>
            <a:ext cx="40641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20" descr="a_t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263" y="1464475"/>
            <a:ext cx="229408" cy="1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 descr="s_{t+1}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875" y="3495288"/>
            <a:ext cx="416668" cy="19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 descr="r_{t+1}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8038" y="3878575"/>
            <a:ext cx="412338" cy="18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 descr="a_t = \pi(s_t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7975" y="2631250"/>
            <a:ext cx="741822" cy="1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 descr="s_{t+1} = T(s_t, a_t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8650" y="2552500"/>
            <a:ext cx="1133930" cy="17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 descr="r_{t+1} = R(s_t, a_t)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8650" y="2727825"/>
            <a:ext cx="1133930" cy="17998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/>
        </p:nvSpPr>
        <p:spPr>
          <a:xfrm>
            <a:off x="1536375" y="4367375"/>
            <a:ext cx="56532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Lora"/>
                <a:ea typeface="Lora"/>
                <a:cs typeface="Lora"/>
                <a:sym typeface="Lora"/>
              </a:rPr>
              <a:t>Markov Decision Process (MDP): </a:t>
            </a:r>
            <a:endParaRPr sz="21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40" name="Google Shape;140;p20" descr="(\mathcal{S}, \mathcal{A}, T, R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6750" y="4476988"/>
            <a:ext cx="1358290" cy="3169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20"/>
          <p:cNvGrpSpPr/>
          <p:nvPr/>
        </p:nvGrpSpPr>
        <p:grpSpPr>
          <a:xfrm>
            <a:off x="2379318" y="1694610"/>
            <a:ext cx="5183108" cy="2136925"/>
            <a:chOff x="2379318" y="1618410"/>
            <a:chExt cx="5183108" cy="2136925"/>
          </a:xfrm>
        </p:grpSpPr>
        <p:grpSp>
          <p:nvGrpSpPr>
            <p:cNvPr id="142" name="Google Shape;142;p20"/>
            <p:cNvGrpSpPr/>
            <p:nvPr/>
          </p:nvGrpSpPr>
          <p:grpSpPr>
            <a:xfrm>
              <a:off x="2379318" y="2089908"/>
              <a:ext cx="397929" cy="1207217"/>
              <a:chOff x="1150550" y="1714500"/>
              <a:chExt cx="480300" cy="997700"/>
            </a:xfrm>
          </p:grpSpPr>
          <p:sp>
            <p:nvSpPr>
              <p:cNvPr id="143" name="Google Shape;143;p20"/>
              <p:cNvSpPr/>
              <p:nvPr/>
            </p:nvSpPr>
            <p:spPr>
              <a:xfrm>
                <a:off x="1150550" y="2002725"/>
                <a:ext cx="480300" cy="3768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14752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>
                <a:off x="1322825" y="2150525"/>
                <a:ext cx="81300" cy="66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0"/>
              <p:cNvSpPr/>
              <p:nvPr/>
            </p:nvSpPr>
            <p:spPr>
              <a:xfrm>
                <a:off x="1322825" y="1714500"/>
                <a:ext cx="152400" cy="1215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47" name="Google Shape;147;p20"/>
              <p:cNvCxnSpPr>
                <a:stCxn id="146" idx="4"/>
                <a:endCxn id="143" idx="0"/>
              </p:cNvCxnSpPr>
              <p:nvPr/>
            </p:nvCxnSpPr>
            <p:spPr>
              <a:xfrm flipH="1">
                <a:off x="1390625" y="1836000"/>
                <a:ext cx="8400" cy="166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48" name="Google Shape;148;p20"/>
              <p:cNvSpPr/>
              <p:nvPr/>
            </p:nvSpPr>
            <p:spPr>
              <a:xfrm>
                <a:off x="1234150" y="2387000"/>
                <a:ext cx="322500" cy="325200"/>
              </a:xfrm>
              <a:prstGeom prst="rect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9" name="Google Shape;149;p2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76425" y="2106335"/>
              <a:ext cx="2286001" cy="1210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20"/>
            <p:cNvSpPr/>
            <p:nvPr/>
          </p:nvSpPr>
          <p:spPr>
            <a:xfrm>
              <a:off x="2734325" y="16184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51" name="Google Shape;151;p20"/>
            <p:cNvSpPr/>
            <p:nvPr/>
          </p:nvSpPr>
          <p:spPr>
            <a:xfrm rot="10800000">
              <a:off x="2734325" y="3371010"/>
              <a:ext cx="3473350" cy="384325"/>
            </a:xfrm>
            <a:custGeom>
              <a:avLst/>
              <a:gdLst/>
              <a:ahLst/>
              <a:cxnLst/>
              <a:rect l="l" t="t" r="r" b="b"/>
              <a:pathLst>
                <a:path w="138934" h="15373" extrusionOk="0">
                  <a:moveTo>
                    <a:pt x="0" y="14781"/>
                  </a:moveTo>
                  <a:cubicBezTo>
                    <a:pt x="11036" y="12318"/>
                    <a:pt x="43059" y="-98"/>
                    <a:pt x="66215" y="1"/>
                  </a:cubicBezTo>
                  <a:cubicBezTo>
                    <a:pt x="89371" y="100"/>
                    <a:pt x="126814" y="12811"/>
                    <a:pt x="138934" y="15373"/>
                  </a:cubicBezTo>
                </a:path>
              </a:pathLst>
            </a:cu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What is Reinforcement Learning?</a:t>
            </a:r>
            <a:endParaRPr b="1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</a:rPr>
              <a:t>Multi-Agent Systems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665" name="Google Shape;66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0200" y="3246413"/>
            <a:ext cx="3182112" cy="136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7875" y="3095925"/>
            <a:ext cx="3857626" cy="166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5599" y="1136901"/>
            <a:ext cx="2888363" cy="15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3938" y="1055613"/>
            <a:ext cx="1568053" cy="1559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Setting: Centralized Training, Distributed execution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75" name="Google Shape;67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588" y="1900488"/>
            <a:ext cx="2352080" cy="2352079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4"/>
          <p:cNvSpPr txBox="1"/>
          <p:nvPr/>
        </p:nvSpPr>
        <p:spPr>
          <a:xfrm>
            <a:off x="1033100" y="4703875"/>
            <a:ext cx="76053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Lora"/>
                <a:ea typeface="Lora"/>
                <a:cs typeface="Lora"/>
                <a:sym typeface="Lora"/>
              </a:rPr>
              <a:t>Centralized controller	: single agent, full communication					                 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dirty="0"/>
              <a:t>Setting: Centralized Training, Distributed execution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82" name="Google Shape;682;p55"/>
          <p:cNvPicPr preferRelativeResize="0"/>
          <p:nvPr/>
        </p:nvPicPr>
        <p:blipFill rotWithShape="1">
          <a:blip r:embed="rId3">
            <a:alphaModFix/>
          </a:blip>
          <a:srcRect r="50176" b="49591"/>
          <a:stretch/>
        </p:blipFill>
        <p:spPr>
          <a:xfrm>
            <a:off x="5295569" y="1500444"/>
            <a:ext cx="1171900" cy="11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588" y="1900488"/>
            <a:ext cx="2352080" cy="2352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55"/>
          <p:cNvPicPr preferRelativeResize="0"/>
          <p:nvPr/>
        </p:nvPicPr>
        <p:blipFill rotWithShape="1">
          <a:blip r:embed="rId3">
            <a:alphaModFix/>
          </a:blip>
          <a:srcRect l="50176" b="49591"/>
          <a:stretch/>
        </p:blipFill>
        <p:spPr>
          <a:xfrm>
            <a:off x="7466350" y="1500450"/>
            <a:ext cx="1171900" cy="11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5"/>
          <p:cNvPicPr preferRelativeResize="0"/>
          <p:nvPr/>
        </p:nvPicPr>
        <p:blipFill rotWithShape="1">
          <a:blip r:embed="rId3">
            <a:alphaModFix/>
          </a:blip>
          <a:srcRect t="50406" r="50176"/>
          <a:stretch/>
        </p:blipFill>
        <p:spPr>
          <a:xfrm>
            <a:off x="5295569" y="3448071"/>
            <a:ext cx="1171900" cy="11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5"/>
          <p:cNvPicPr preferRelativeResize="0"/>
          <p:nvPr/>
        </p:nvPicPr>
        <p:blipFill rotWithShape="1">
          <a:blip r:embed="rId3">
            <a:alphaModFix/>
          </a:blip>
          <a:srcRect l="50176" t="50406"/>
          <a:stretch/>
        </p:blipFill>
        <p:spPr>
          <a:xfrm>
            <a:off x="7466350" y="3448075"/>
            <a:ext cx="1171900" cy="1166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7" name="Google Shape;687;p55"/>
          <p:cNvGrpSpPr/>
          <p:nvPr/>
        </p:nvGrpSpPr>
        <p:grpSpPr>
          <a:xfrm>
            <a:off x="5463925" y="1852763"/>
            <a:ext cx="2957761" cy="2194628"/>
            <a:chOff x="4517950" y="2247688"/>
            <a:chExt cx="2957761" cy="2194628"/>
          </a:xfrm>
        </p:grpSpPr>
        <p:cxnSp>
          <p:nvCxnSpPr>
            <p:cNvPr id="688" name="Google Shape;688;p55"/>
            <p:cNvCxnSpPr/>
            <p:nvPr/>
          </p:nvCxnSpPr>
          <p:spPr>
            <a:xfrm>
              <a:off x="5713430" y="2480512"/>
              <a:ext cx="6354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89" name="Google Shape;689;p55"/>
            <p:cNvCxnSpPr/>
            <p:nvPr/>
          </p:nvCxnSpPr>
          <p:spPr>
            <a:xfrm>
              <a:off x="5700041" y="4442315"/>
              <a:ext cx="6621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90" name="Google Shape;690;p55"/>
            <p:cNvCxnSpPr/>
            <p:nvPr/>
          </p:nvCxnSpPr>
          <p:spPr>
            <a:xfrm rot="10800000">
              <a:off x="4926625" y="3177480"/>
              <a:ext cx="0" cy="4653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91" name="Google Shape;691;p55"/>
            <p:cNvCxnSpPr/>
            <p:nvPr/>
          </p:nvCxnSpPr>
          <p:spPr>
            <a:xfrm rot="10800000">
              <a:off x="7059459" y="3177629"/>
              <a:ext cx="0" cy="4650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692" name="Google Shape;692;p55"/>
            <p:cNvSpPr txBox="1"/>
            <p:nvPr/>
          </p:nvSpPr>
          <p:spPr>
            <a:xfrm>
              <a:off x="5633586" y="2247688"/>
              <a:ext cx="795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/>
                <a:t>communication</a:t>
              </a:r>
              <a:endParaRPr sz="700"/>
            </a:p>
          </p:txBody>
        </p:sp>
        <p:sp>
          <p:nvSpPr>
            <p:cNvPr id="693" name="Google Shape;693;p55"/>
            <p:cNvSpPr txBox="1"/>
            <p:nvPr/>
          </p:nvSpPr>
          <p:spPr>
            <a:xfrm>
              <a:off x="5655261" y="4201038"/>
              <a:ext cx="8325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/>
                <a:t>communication</a:t>
              </a:r>
              <a:endParaRPr sz="700"/>
            </a:p>
          </p:txBody>
        </p:sp>
        <p:sp>
          <p:nvSpPr>
            <p:cNvPr id="694" name="Google Shape;694;p55"/>
            <p:cNvSpPr txBox="1"/>
            <p:nvPr/>
          </p:nvSpPr>
          <p:spPr>
            <a:xfrm>
              <a:off x="4517950" y="3304963"/>
              <a:ext cx="8325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/>
                <a:t>communication</a:t>
              </a:r>
              <a:endParaRPr sz="700"/>
            </a:p>
          </p:txBody>
        </p:sp>
        <p:sp>
          <p:nvSpPr>
            <p:cNvPr id="695" name="Google Shape;695;p55"/>
            <p:cNvSpPr txBox="1"/>
            <p:nvPr/>
          </p:nvSpPr>
          <p:spPr>
            <a:xfrm>
              <a:off x="6643211" y="3304813"/>
              <a:ext cx="8325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/>
                <a:t>communication</a:t>
              </a:r>
              <a:endParaRPr sz="700"/>
            </a:p>
          </p:txBody>
        </p:sp>
      </p:grpSp>
      <p:sp>
        <p:nvSpPr>
          <p:cNvPr id="696" name="Google Shape;696;p55"/>
          <p:cNvSpPr txBox="1"/>
          <p:nvPr/>
        </p:nvSpPr>
        <p:spPr>
          <a:xfrm>
            <a:off x="1033100" y="4703875"/>
            <a:ext cx="76053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Lora"/>
                <a:ea typeface="Lora"/>
                <a:cs typeface="Lora"/>
                <a:sym typeface="Lora"/>
              </a:rPr>
              <a:t>Centralized controller	</a:t>
            </a:r>
            <a:r>
              <a:rPr lang="en-GB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 single agent</a:t>
            </a:r>
            <a:r>
              <a:rPr lang="en-GB" dirty="0">
                <a:latin typeface="Lora"/>
                <a:ea typeface="Lora"/>
                <a:cs typeface="Lora"/>
                <a:sym typeface="Lora"/>
              </a:rPr>
              <a:t>		Distributed controllers: local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A1CEA9-BEB9-8D16-480A-EBA83823FD23}"/>
              </a:ext>
            </a:extLst>
          </p:cNvPr>
          <p:cNvSpPr txBox="1"/>
          <p:nvPr/>
        </p:nvSpPr>
        <p:spPr>
          <a:xfrm>
            <a:off x="1033100" y="1357532"/>
            <a:ext cx="235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network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A8AA37-0923-FA52-5007-72AD8103086C}"/>
              </a:ext>
            </a:extLst>
          </p:cNvPr>
          <p:cNvSpPr txBox="1"/>
          <p:nvPr/>
        </p:nvSpPr>
        <p:spPr>
          <a:xfrm>
            <a:off x="5609789" y="1065361"/>
            <a:ext cx="3084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Network per agent + communication</a:t>
            </a:r>
            <a:endParaRPr lang="en-NL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Global symmetries in multi-agent decision problems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56"/>
          <p:cNvSpPr txBox="1">
            <a:spLocks noGrp="1"/>
          </p:cNvSpPr>
          <p:nvPr>
            <p:ph type="body" idx="1"/>
          </p:nvPr>
        </p:nvSpPr>
        <p:spPr>
          <a:xfrm>
            <a:off x="311700" y="145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Equivariance constraint on global states and joint policies.</a:t>
            </a:r>
            <a:endParaRPr/>
          </a:p>
        </p:txBody>
      </p:sp>
      <p:pic>
        <p:nvPicPr>
          <p:cNvPr id="704" name="Google Shape;7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587" y="1152463"/>
            <a:ext cx="2572826" cy="224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56" descr="\vec{\pi}_\theta(L_g[\mathbf{s}]) = H_g[\vec{\pi}_\theta(\mathbf{s}]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6900" y="3843813"/>
            <a:ext cx="2490196" cy="3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Global symmetries in multi-agent systems</a:t>
            </a:r>
            <a:endParaRPr/>
          </a:p>
        </p:txBody>
      </p:sp>
      <p:sp>
        <p:nvSpPr>
          <p:cNvPr id="711" name="Google Shape;711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-GB" sz="1562" dirty="0">
                <a:latin typeface="Lora"/>
                <a:ea typeface="Lora"/>
                <a:cs typeface="Lora"/>
                <a:sym typeface="Lora"/>
              </a:rPr>
              <a:t>Equivariance to group symmetries: successful in single agent RL </a:t>
            </a:r>
            <a:endParaRPr sz="1562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-GB" sz="1562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1562" dirty="0"/>
              <a:t>Local equivariance </a:t>
            </a:r>
            <a:r>
              <a:rPr lang="en-GB" sz="1762" dirty="0"/>
              <a:t>≠</a:t>
            </a:r>
            <a:r>
              <a:rPr lang="en-GB" sz="1562" dirty="0"/>
              <a:t> global equivariance</a:t>
            </a:r>
            <a:endParaRPr sz="1562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endParaRPr lang="en-GB" sz="1562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endParaRPr lang="en-GB" sz="1562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endParaRPr lang="en-GB" sz="1562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endParaRPr lang="en-GB" sz="1562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endParaRPr lang="en-GB" sz="1562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endParaRPr lang="en-GB" sz="1562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-GB" sz="1562" dirty="0">
                <a:latin typeface="Lora"/>
                <a:ea typeface="Lora"/>
                <a:cs typeface="Lora"/>
                <a:sym typeface="Lora"/>
              </a:rPr>
              <a:t>Single agent approaches: only applicable with centralized controllers</a:t>
            </a:r>
            <a:endParaRPr sz="1562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endParaRPr sz="1625" dirty="0"/>
          </a:p>
        </p:txBody>
      </p:sp>
      <p:pic>
        <p:nvPicPr>
          <p:cNvPr id="712" name="Google Shape;71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684" y="1837924"/>
            <a:ext cx="4059076" cy="204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8"/>
          <p:cNvSpPr txBox="1"/>
          <p:nvPr/>
        </p:nvSpPr>
        <p:spPr>
          <a:xfrm>
            <a:off x="515450" y="1150050"/>
            <a:ext cx="8605200" cy="4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Use global symmetries with only local computation &amp; local communication</a:t>
            </a:r>
            <a:endParaRPr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Local equivariance constraints allow for distributed global symmetry.</a:t>
            </a:r>
            <a:endParaRPr sz="17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18" name="Google Shape;718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Multi-Agent MDP Homomorphic Networks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19" name="Google Shape;71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812" y="1869213"/>
            <a:ext cx="2572826" cy="2243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0" name="Google Shape;720;p58"/>
          <p:cNvGrpSpPr/>
          <p:nvPr/>
        </p:nvGrpSpPr>
        <p:grpSpPr>
          <a:xfrm>
            <a:off x="5525119" y="1826981"/>
            <a:ext cx="2517079" cy="2327939"/>
            <a:chOff x="5524169" y="2008181"/>
            <a:chExt cx="2517079" cy="2327939"/>
          </a:xfrm>
        </p:grpSpPr>
        <p:pic>
          <p:nvPicPr>
            <p:cNvPr id="721" name="Google Shape;721;p58"/>
            <p:cNvPicPr preferRelativeResize="0"/>
            <p:nvPr/>
          </p:nvPicPr>
          <p:blipFill rotWithShape="1">
            <a:blip r:embed="rId4">
              <a:alphaModFix/>
            </a:blip>
            <a:srcRect l="50176" b="49591"/>
            <a:stretch/>
          </p:blipFill>
          <p:spPr>
            <a:xfrm>
              <a:off x="7152255" y="2008186"/>
              <a:ext cx="878924" cy="886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2" name="Google Shape;722;p58"/>
            <p:cNvPicPr preferRelativeResize="0"/>
            <p:nvPr/>
          </p:nvPicPr>
          <p:blipFill rotWithShape="1">
            <a:blip r:embed="rId4">
              <a:alphaModFix/>
            </a:blip>
            <a:srcRect l="50176" t="50406"/>
            <a:stretch/>
          </p:blipFill>
          <p:spPr>
            <a:xfrm>
              <a:off x="7152255" y="3464137"/>
              <a:ext cx="878924" cy="8719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3" name="Google Shape;723;p58"/>
            <p:cNvGrpSpPr/>
            <p:nvPr/>
          </p:nvGrpSpPr>
          <p:grpSpPr>
            <a:xfrm>
              <a:off x="5524169" y="2008181"/>
              <a:ext cx="2517079" cy="2327936"/>
              <a:chOff x="5524169" y="2008181"/>
              <a:chExt cx="2517079" cy="2327936"/>
            </a:xfrm>
          </p:grpSpPr>
          <p:pic>
            <p:nvPicPr>
              <p:cNvPr id="724" name="Google Shape;724;p58"/>
              <p:cNvPicPr preferRelativeResize="0"/>
              <p:nvPr/>
            </p:nvPicPr>
            <p:blipFill rotWithShape="1">
              <a:blip r:embed="rId4">
                <a:alphaModFix/>
              </a:blip>
              <a:srcRect r="50176" b="49591"/>
              <a:stretch/>
            </p:blipFill>
            <p:spPr>
              <a:xfrm>
                <a:off x="5524169" y="2008181"/>
                <a:ext cx="878924" cy="88631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25" name="Google Shape;725;p58"/>
              <p:cNvGrpSpPr/>
              <p:nvPr/>
            </p:nvGrpSpPr>
            <p:grpSpPr>
              <a:xfrm>
                <a:off x="5524169" y="2195250"/>
                <a:ext cx="2517079" cy="2140867"/>
                <a:chOff x="5524169" y="2195250"/>
                <a:chExt cx="2517079" cy="2140867"/>
              </a:xfrm>
            </p:grpSpPr>
            <p:pic>
              <p:nvPicPr>
                <p:cNvPr id="726" name="Google Shape;726;p5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50406" r="50176"/>
                <a:stretch/>
              </p:blipFill>
              <p:spPr>
                <a:xfrm>
                  <a:off x="5524169" y="3464134"/>
                  <a:ext cx="878924" cy="8719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727" name="Google Shape;727;p58"/>
                <p:cNvGrpSpPr/>
                <p:nvPr/>
              </p:nvGrpSpPr>
              <p:grpSpPr>
                <a:xfrm>
                  <a:off x="5568450" y="2195250"/>
                  <a:ext cx="2472797" cy="1716675"/>
                  <a:chOff x="4408637" y="2145760"/>
                  <a:chExt cx="3297063" cy="2296555"/>
                </a:xfrm>
              </p:grpSpPr>
              <p:cxnSp>
                <p:nvCxnSpPr>
                  <p:cNvPr id="728" name="Google Shape;728;p58"/>
                  <p:cNvCxnSpPr/>
                  <p:nvPr/>
                </p:nvCxnSpPr>
                <p:spPr>
                  <a:xfrm>
                    <a:off x="5713430" y="2480512"/>
                    <a:ext cx="6354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</p:spPr>
              </p:cxnSp>
              <p:cxnSp>
                <p:nvCxnSpPr>
                  <p:cNvPr id="729" name="Google Shape;729;p58"/>
                  <p:cNvCxnSpPr/>
                  <p:nvPr/>
                </p:nvCxnSpPr>
                <p:spPr>
                  <a:xfrm>
                    <a:off x="5700041" y="4442315"/>
                    <a:ext cx="6621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</p:spPr>
              </p:cxnSp>
              <p:cxnSp>
                <p:nvCxnSpPr>
                  <p:cNvPr id="730" name="Google Shape;730;p58"/>
                  <p:cNvCxnSpPr/>
                  <p:nvPr/>
                </p:nvCxnSpPr>
                <p:spPr>
                  <a:xfrm rot="10800000">
                    <a:off x="4926625" y="3177480"/>
                    <a:ext cx="0" cy="4653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</p:spPr>
              </p:cxnSp>
              <p:cxnSp>
                <p:nvCxnSpPr>
                  <p:cNvPr id="731" name="Google Shape;731;p58"/>
                  <p:cNvCxnSpPr/>
                  <p:nvPr/>
                </p:nvCxnSpPr>
                <p:spPr>
                  <a:xfrm rot="10800000">
                    <a:off x="7059459" y="3177629"/>
                    <a:ext cx="0" cy="4650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</p:spPr>
              </p:cxnSp>
              <p:sp>
                <p:nvSpPr>
                  <p:cNvPr id="732" name="Google Shape;732;p58"/>
                  <p:cNvSpPr txBox="1"/>
                  <p:nvPr/>
                </p:nvSpPr>
                <p:spPr>
                  <a:xfrm>
                    <a:off x="5471271" y="2145760"/>
                    <a:ext cx="1171800" cy="1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GB" sz="700"/>
                      <a:t>communication</a:t>
                    </a:r>
                    <a:endParaRPr sz="700"/>
                  </a:p>
                </p:txBody>
              </p:sp>
              <p:sp>
                <p:nvSpPr>
                  <p:cNvPr id="733" name="Google Shape;733;p58"/>
                  <p:cNvSpPr txBox="1"/>
                  <p:nvPr/>
                </p:nvSpPr>
                <p:spPr>
                  <a:xfrm>
                    <a:off x="5521504" y="4099104"/>
                    <a:ext cx="1050900" cy="1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GB" sz="700"/>
                      <a:t>communication</a:t>
                    </a:r>
                    <a:endParaRPr sz="700"/>
                  </a:p>
                </p:txBody>
              </p:sp>
              <p:sp>
                <p:nvSpPr>
                  <p:cNvPr id="734" name="Google Shape;734;p58"/>
                  <p:cNvSpPr txBox="1"/>
                  <p:nvPr/>
                </p:nvSpPr>
                <p:spPr>
                  <a:xfrm>
                    <a:off x="4408637" y="3217867"/>
                    <a:ext cx="1110000" cy="1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GB" sz="700"/>
                      <a:t>communication</a:t>
                    </a:r>
                    <a:endParaRPr sz="700"/>
                  </a:p>
                </p:txBody>
              </p:sp>
              <p:sp>
                <p:nvSpPr>
                  <p:cNvPr id="735" name="Google Shape;735;p58"/>
                  <p:cNvSpPr txBox="1"/>
                  <p:nvPr/>
                </p:nvSpPr>
                <p:spPr>
                  <a:xfrm>
                    <a:off x="6533900" y="3217733"/>
                    <a:ext cx="1171800" cy="1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GB" sz="700"/>
                      <a:t>communication</a:t>
                    </a:r>
                    <a:endParaRPr sz="700"/>
                  </a:p>
                </p:txBody>
              </p:sp>
            </p:grpSp>
          </p:grpSp>
        </p:grpSp>
      </p:grpSp>
      <p:sp>
        <p:nvSpPr>
          <p:cNvPr id="736" name="Google Shape;736;p58"/>
          <p:cNvSpPr txBox="1"/>
          <p:nvPr/>
        </p:nvSpPr>
        <p:spPr>
          <a:xfrm>
            <a:off x="2003700" y="941525"/>
            <a:ext cx="51366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</a:rPr>
              <a:t>(van der Pol, van Hoof, Oliehoek &amp; Welling, ICLR 2022)</a:t>
            </a:r>
            <a:endParaRPr>
              <a:solidFill>
                <a:srgbClr val="0563C1"/>
              </a:solidFill>
            </a:endParaRPr>
          </a:p>
          <a:p>
            <a:pPr marL="0" lvl="0" indent="0" algn="ctr" rtl="0">
              <a:lnSpc>
                <a:spcPct val="3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rgbClr val="0563C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Distributed Execution in Message Passing Networks</a:t>
            </a:r>
            <a:endParaRPr/>
          </a:p>
        </p:txBody>
      </p:sp>
      <p:pic>
        <p:nvPicPr>
          <p:cNvPr id="742" name="Google Shape;74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300" y="2396072"/>
            <a:ext cx="6629401" cy="219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895E7E-C6B4-FBBE-6E02-01DBF6684BAA}"/>
              </a:ext>
            </a:extLst>
          </p:cNvPr>
          <p:cNvSpPr txBox="1"/>
          <p:nvPr/>
        </p:nvSpPr>
        <p:spPr>
          <a:xfrm>
            <a:off x="1160585" y="1223889"/>
            <a:ext cx="563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Node = agent</a:t>
            </a:r>
          </a:p>
          <a:p>
            <a:r>
              <a:rPr lang="en-US" dirty="0"/>
              <a:t>Edge = difference vector of agent coordinates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Distributed Execution in Message Passing Networks</a:t>
            </a:r>
            <a:endParaRPr/>
          </a:p>
        </p:txBody>
      </p:sp>
      <p:pic>
        <p:nvPicPr>
          <p:cNvPr id="748" name="Google Shape;748;p60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60" descr="z_i^{(0)} = \phi_{enc}(o_i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60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Distributed Execution in Message Passing Networks</a:t>
            </a:r>
            <a:endParaRPr/>
          </a:p>
        </p:txBody>
      </p:sp>
      <p:pic>
        <p:nvPicPr>
          <p:cNvPr id="756" name="Google Shape;756;p61"/>
          <p:cNvPicPr preferRelativeResize="0"/>
          <p:nvPr/>
        </p:nvPicPr>
        <p:blipFill rotWithShape="1">
          <a:blip r:embed="rId3">
            <a:alphaModFix/>
          </a:blip>
          <a:srcRect l="25922" t="38476" r="58514"/>
          <a:stretch/>
        </p:blipFill>
        <p:spPr>
          <a:xfrm>
            <a:off x="1156950" y="2326050"/>
            <a:ext cx="1031724" cy="13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61" descr="m_{i\rightarrow j} = \phi_m(z_j^{(l)}, e_{ij}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563" y="2121025"/>
            <a:ext cx="1628204" cy="31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61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61" descr="z_i^{(0)} = \phi_{enc}(o_i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61"/>
          <p:cNvSpPr txBox="1"/>
          <p:nvPr/>
        </p:nvSpPr>
        <p:spPr>
          <a:xfrm>
            <a:off x="2672675" y="2098725"/>
            <a:ext cx="103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Messages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61" name="Google Shape;761;p61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Distributed Execution in Message Passing Networks</a:t>
            </a:r>
            <a:endParaRPr/>
          </a:p>
        </p:txBody>
      </p:sp>
      <p:pic>
        <p:nvPicPr>
          <p:cNvPr id="767" name="Google Shape;767;p62"/>
          <p:cNvPicPr preferRelativeResize="0"/>
          <p:nvPr/>
        </p:nvPicPr>
        <p:blipFill rotWithShape="1">
          <a:blip r:embed="rId3">
            <a:alphaModFix/>
          </a:blip>
          <a:srcRect l="25922" t="38476" r="58514"/>
          <a:stretch/>
        </p:blipFill>
        <p:spPr>
          <a:xfrm>
            <a:off x="1156950" y="2326050"/>
            <a:ext cx="1031724" cy="13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62" descr="m_{i\rightarrow j} = \phi_m(z_j^{(l)}, e_{ij})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563" y="2121025"/>
            <a:ext cx="1628204" cy="31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62"/>
          <p:cNvPicPr preferRelativeResize="0"/>
          <p:nvPr/>
        </p:nvPicPr>
        <p:blipFill rotWithShape="1">
          <a:blip r:embed="rId3">
            <a:alphaModFix/>
          </a:blip>
          <a:srcRect t="41718" r="77425" b="43800"/>
          <a:stretch/>
        </p:blipFill>
        <p:spPr>
          <a:xfrm>
            <a:off x="858425" y="1146487"/>
            <a:ext cx="1496576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62" descr="z_i^{(0)} = \phi_{enc}(o_i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0163" y="1147663"/>
            <a:ext cx="1263682" cy="31592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62"/>
          <p:cNvSpPr txBox="1"/>
          <p:nvPr/>
        </p:nvSpPr>
        <p:spPr>
          <a:xfrm>
            <a:off x="2819400" y="209872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Messages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72" name="Google Shape;772;p62"/>
          <p:cNvSpPr txBox="1"/>
          <p:nvPr/>
        </p:nvSpPr>
        <p:spPr>
          <a:xfrm>
            <a:off x="2819400" y="1120975"/>
            <a:ext cx="8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Encode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73" name="Google Shape;773;p62" descr="m_i = \sum_{j \in \text{neighbors}} m_{j \rightarrow i}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6563" y="2785100"/>
            <a:ext cx="2005264" cy="281838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62"/>
          <p:cNvSpPr txBox="1"/>
          <p:nvPr/>
        </p:nvSpPr>
        <p:spPr>
          <a:xfrm>
            <a:off x="2630100" y="2741375"/>
            <a:ext cx="107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Aggregation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3990</TotalTime>
  <Words>4074</Words>
  <Application>Microsoft Office PowerPoint</Application>
  <PresentationFormat>On-screen Show (16:9)</PresentationFormat>
  <Paragraphs>879</Paragraphs>
  <Slides>130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6" baseType="lpstr">
      <vt:lpstr>Lora</vt:lpstr>
      <vt:lpstr>Arial</vt:lpstr>
      <vt:lpstr>Cambria Math</vt:lpstr>
      <vt:lpstr>Calibri</vt:lpstr>
      <vt:lpstr>Source Sans Pro</vt:lpstr>
      <vt:lpstr>custom</vt:lpstr>
      <vt:lpstr>Symmetries in  Reinforcement Learning</vt:lpstr>
      <vt:lpstr>About me</vt:lpstr>
      <vt:lpstr>About me</vt:lpstr>
      <vt:lpstr>About me</vt:lpstr>
      <vt:lpstr>Today’s Lecture</vt:lpstr>
      <vt:lpstr>PowerPoint Presentation</vt:lpstr>
      <vt:lpstr>PowerPoint Presentation</vt:lpstr>
      <vt:lpstr>What is Reinforcement Learning?</vt:lpstr>
      <vt:lpstr>What is Reinforcement Learning?</vt:lpstr>
      <vt:lpstr>What is Reinforcement Learning?</vt:lpstr>
      <vt:lpstr>What is Reinforcement Learning?</vt:lpstr>
      <vt:lpstr>What is Reinforcement Learning?</vt:lpstr>
      <vt:lpstr>What is Reinforcement Learning?</vt:lpstr>
      <vt:lpstr>What is Reinforcement Learning?</vt:lpstr>
      <vt:lpstr>What is Reinforcement Learning?</vt:lpstr>
      <vt:lpstr>Reinforcement learning is very data hungry </vt:lpstr>
      <vt:lpstr>Not all data is unique!</vt:lpstr>
      <vt:lpstr>Not all data is unique!</vt:lpstr>
      <vt:lpstr>Some Background</vt:lpstr>
      <vt:lpstr>What is a group?</vt:lpstr>
      <vt:lpstr>Group Axioms</vt:lpstr>
      <vt:lpstr>Further Reading</vt:lpstr>
      <vt:lpstr>PowerPoint Presentation</vt:lpstr>
      <vt:lpstr>Example: 90 Degree Rotational Equivariant Network</vt:lpstr>
      <vt:lpstr>Learning more about equivariant networks</vt:lpstr>
      <vt:lpstr>Symmetries in Reinforcement Learning</vt:lpstr>
      <vt:lpstr>Equivalence Relations</vt:lpstr>
      <vt:lpstr>Example “Is in the same row as”</vt:lpstr>
      <vt:lpstr>Example “Is smaller than or equal to”</vt:lpstr>
      <vt:lpstr>Partitions and Equivalence Classes</vt:lpstr>
      <vt:lpstr>Bisimulation</vt:lpstr>
      <vt:lpstr>Bisimulation</vt:lpstr>
      <vt:lpstr>Bisimulation</vt:lpstr>
      <vt:lpstr>Bisimulation</vt:lpstr>
      <vt:lpstr>Bisimulation</vt:lpstr>
      <vt:lpstr>Bisimulation</vt:lpstr>
      <vt:lpstr>Bisimulation</vt:lpstr>
      <vt:lpstr>Example MDP</vt:lpstr>
      <vt:lpstr>Example MDP</vt:lpstr>
      <vt:lpstr>Issues with Bisimulation Relations</vt:lpstr>
      <vt:lpstr>Issues with Bisimulation Relations</vt:lpstr>
      <vt:lpstr>Issues with Bisimulation Relations</vt:lpstr>
      <vt:lpstr>Issues with Bisimulation Relations</vt:lpstr>
      <vt:lpstr>Issues with Bisimulation Relations</vt:lpstr>
      <vt:lpstr>Issues with Bisimulation Relations</vt:lpstr>
      <vt:lpstr>Further Reading</vt:lpstr>
      <vt:lpstr>Further Reading</vt:lpstr>
      <vt:lpstr>Further Reading</vt:lpstr>
      <vt:lpstr>Lax Bisimulation</vt:lpstr>
      <vt:lpstr>Lax Bisimulation</vt:lpstr>
      <vt:lpstr>Lax Bisimulation</vt:lpstr>
      <vt:lpstr>Lax Bisimulation</vt:lpstr>
      <vt:lpstr>Lax Bisimulation</vt:lpstr>
      <vt:lpstr>Lax Bisimulation</vt:lpstr>
      <vt:lpstr>Lax Bisimulation</vt:lpstr>
      <vt:lpstr>Homomorphism</vt:lpstr>
      <vt:lpstr>MDP Homomorphisms</vt:lpstr>
      <vt:lpstr>MDP Homomorphisms </vt:lpstr>
      <vt:lpstr>MDP Homomorphisms </vt:lpstr>
      <vt:lpstr>MDP Homomorphisms </vt:lpstr>
      <vt:lpstr>MDP Homomorphisms </vt:lpstr>
      <vt:lpstr>MDP Homomorphisms </vt:lpstr>
      <vt:lpstr>MDP Homomorphism</vt:lpstr>
      <vt:lpstr>Symmetries &amp; MDP Homomorphism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</vt:lpstr>
      <vt:lpstr>MDP Homomorphic Networks: Group Symmetries in Reinforcement Learning</vt:lpstr>
      <vt:lpstr>MDP Homomorphic Networks:  Group Symmetries in Reinforcement Learning</vt:lpstr>
      <vt:lpstr>MDP Homomorphic Networks:  Group Symmetries in Reinforcement Learning</vt:lpstr>
      <vt:lpstr>MDP Homomorphic Networks:  Group Symmetries in Reinforcement Learning</vt:lpstr>
      <vt:lpstr>MDP Homomorphic Networks:  Group Symmetries in Reinforcement Learning</vt:lpstr>
      <vt:lpstr>MDP Homomorphic Networks</vt:lpstr>
      <vt:lpstr>MDP Homomorphic Networks </vt:lpstr>
      <vt:lpstr>MDP Homomorphic Networks </vt:lpstr>
      <vt:lpstr>MDP Homomorphic Networks </vt:lpstr>
      <vt:lpstr>PowerPoint Presentation</vt:lpstr>
      <vt:lpstr>PowerPoint Presentation</vt:lpstr>
      <vt:lpstr>PowerPoint Presentation</vt:lpstr>
      <vt:lpstr>PowerPoint Presentation</vt:lpstr>
      <vt:lpstr>MDP Homomorphic Networks </vt:lpstr>
      <vt:lpstr>Conclusion</vt:lpstr>
      <vt:lpstr>Further Reading</vt:lpstr>
      <vt:lpstr>Further Reading</vt:lpstr>
      <vt:lpstr>Further Reading</vt:lpstr>
      <vt:lpstr>Multi-Agent MDP Homomorphic Networks</vt:lpstr>
      <vt:lpstr>Multi-Agent Systems</vt:lpstr>
      <vt:lpstr>Setting: Centralized Training, Distributed execution </vt:lpstr>
      <vt:lpstr>Setting: Centralized Training, Distributed execution  </vt:lpstr>
      <vt:lpstr>Global symmetries in multi-agent decision problems </vt:lpstr>
      <vt:lpstr>Global symmetries in multi-agent systems</vt:lpstr>
      <vt:lpstr>Multi-Agent MDP Homomorphic Networks</vt:lpstr>
      <vt:lpstr>Distributed Execution in Message Passing Networks</vt:lpstr>
      <vt:lpstr>Distributed Execution in Message Passing Networks</vt:lpstr>
      <vt:lpstr>Distributed Execution in Message Passing Networks</vt:lpstr>
      <vt:lpstr>Distributed Execution in Message Passing Networks</vt:lpstr>
      <vt:lpstr>Distributed Execution in Message Passing Networks</vt:lpstr>
      <vt:lpstr>Distributed Execution in Message Passing Networks</vt:lpstr>
      <vt:lpstr>Distributed Execution in Message Passing Networks</vt:lpstr>
      <vt:lpstr>Globally Equivariant Distributed Execution</vt:lpstr>
      <vt:lpstr>Globally Equivariant Distributed Execution</vt:lpstr>
      <vt:lpstr>Globally Equivariant Distributed Execution</vt:lpstr>
      <vt:lpstr>Globally Equivariant Distributed Execution</vt:lpstr>
      <vt:lpstr>Globally Equivariant Distributed Execution</vt:lpstr>
      <vt:lpstr>Globally Equivariant Distributed Execution</vt:lpstr>
      <vt:lpstr>Experiments</vt:lpstr>
      <vt:lpstr>Evaluation</vt:lpstr>
      <vt:lpstr>Conclusion</vt:lpstr>
      <vt:lpstr>Further Reading</vt:lpstr>
      <vt:lpstr>Further Reading</vt:lpstr>
      <vt:lpstr>Further Reading</vt:lpstr>
      <vt:lpstr>Takeaway</vt:lpstr>
      <vt:lpstr>Challenges Ahead</vt:lpstr>
      <vt:lpstr>Further Reading</vt:lpstr>
      <vt:lpstr>Further Reading</vt:lpstr>
      <vt:lpstr>Further Reading</vt:lpstr>
      <vt:lpstr>Further Reading</vt:lpstr>
      <vt:lpstr>Further Reading</vt:lpstr>
      <vt:lpstr>Challenges Ahead</vt:lpstr>
      <vt:lpstr>PowerPoint Presentation</vt:lpstr>
      <vt:lpstr>Distributable Symmetries</vt:lpstr>
      <vt:lpstr>Symmetrizer</vt:lpstr>
      <vt:lpstr>Plannable Approximations to MDP Homomorphisms: Equivariance under Actions</vt:lpstr>
      <vt:lpstr>Approach - use principle of MDP homomorphism</vt:lpstr>
      <vt:lpstr>Model evaluation</vt:lpstr>
      <vt:lpstr>Plannable MDP Homomorphisms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Symmetries in  Reinforcement Learning</dc:title>
  <cp:lastModifiedBy>Elise van der Pol</cp:lastModifiedBy>
  <cp:revision>1</cp:revision>
  <dcterms:modified xsi:type="dcterms:W3CDTF">2022-07-13T06:00:08Z</dcterms:modified>
</cp:coreProperties>
</file>